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87" r:id="rId3"/>
    <p:sldMasterId id="2147483724"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143500" type="screen16x9"/>
  <p:notesSz cx="7023100" cy="9309100"/>
  <p:embeddedFontLst>
    <p:embeddedFont>
      <p:font typeface="Calibri" panose="020F0502020204030204"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2" roundtripDataSignature="AMtx7milC1r0/u6Uet0iCA2x0acYcC8s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9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1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notes"/>
          <p:cNvSpPr>
            <a:spLocks noGrp="1" noRot="1" noChangeAspect="1"/>
          </p:cNvSpPr>
          <p:nvPr>
            <p:ph type="sldImg" idx="2"/>
          </p:nvPr>
        </p:nvSpPr>
        <p:spPr>
          <a:xfrm>
            <a:off x="7366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2</a:t>
            </a:fld>
            <a:endParaRPr>
              <a:solidFill>
                <a:srgbClr val="000000"/>
              </a:solidFill>
            </a:endParaRPr>
          </a:p>
        </p:txBody>
      </p:sp>
      <p:sp>
        <p:nvSpPr>
          <p:cNvPr id="565" name="Google Shape;565;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92" name="Google Shape;592;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8"/>
          <p:cNvSpPr/>
          <p:nvPr/>
        </p:nvSpPr>
        <p:spPr>
          <a:xfrm>
            <a:off x="2" y="3714750"/>
            <a:ext cx="9142413" cy="142875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8"/>
          <p:cNvSpPr/>
          <p:nvPr/>
        </p:nvSpPr>
        <p:spPr>
          <a:xfrm>
            <a:off x="2" y="3686175"/>
            <a:ext cx="9142413" cy="4762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8"/>
          <p:cNvSpPr txBox="1">
            <a:spLocks noGrp="1"/>
          </p:cNvSpPr>
          <p:nvPr>
            <p:ph type="title"/>
          </p:nvPr>
        </p:nvSpPr>
        <p:spPr>
          <a:xfrm>
            <a:off x="822960" y="3806190"/>
            <a:ext cx="7585234" cy="61722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SzPts val="1400"/>
              <a:buNone/>
              <a:defRPr sz="2700" b="0">
                <a:solidFill>
                  <a:srgbClr val="FFFFFF"/>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82" name="Google Shape;82;p28"/>
          <p:cNvSpPr>
            <a:spLocks noGrp="1"/>
          </p:cNvSpPr>
          <p:nvPr>
            <p:ph type="pic" idx="2"/>
          </p:nvPr>
        </p:nvSpPr>
        <p:spPr>
          <a:xfrm>
            <a:off x="14" y="0"/>
            <a:ext cx="9143989" cy="3686307"/>
          </a:xfrm>
          <a:prstGeom prst="rect">
            <a:avLst/>
          </a:prstGeom>
          <a:solidFill>
            <a:srgbClr val="D2CDB0"/>
          </a:solidFill>
          <a:ln>
            <a:noFill/>
          </a:ln>
        </p:spPr>
        <p:txBody>
          <a:bodyPr spcFirstLastPara="1" wrap="square" lIns="457200" tIns="457200" rIns="0" bIns="45700" anchor="t" anchorCtr="0">
            <a:normAutofit/>
          </a:bodyPr>
          <a:lstStyle>
            <a:lvl1pPr marR="0" lvl="0" algn="l" rtl="0">
              <a:lnSpc>
                <a:spcPct val="90000"/>
              </a:lnSpc>
              <a:spcBef>
                <a:spcPts val="900"/>
              </a:spcBef>
              <a:spcAft>
                <a:spcPts val="0"/>
              </a:spcAft>
              <a:buClr>
                <a:schemeClr val="accent1"/>
              </a:buClr>
              <a:buSzPts val="2400"/>
              <a:buFont typeface="Calibri"/>
              <a:buNone/>
              <a:defRPr sz="2400" b="0" i="0" u="none" strike="noStrike" cap="none">
                <a:solidFill>
                  <a:srgbClr val="404040"/>
                </a:solidFill>
                <a:latin typeface="Arial"/>
                <a:ea typeface="Arial"/>
                <a:cs typeface="Arial"/>
                <a:sym typeface="Arial"/>
              </a:defRPr>
            </a:lvl1pPr>
            <a:lvl2pPr marR="0" lvl="1" algn="l" rtl="0">
              <a:lnSpc>
                <a:spcPct val="90000"/>
              </a:lnSpc>
              <a:spcBef>
                <a:spcPts val="150"/>
              </a:spcBef>
              <a:spcAft>
                <a:spcPts val="0"/>
              </a:spcAft>
              <a:buClr>
                <a:schemeClr val="accent1"/>
              </a:buClr>
              <a:buSzPts val="2100"/>
              <a:buFont typeface="Calibri"/>
              <a:buNone/>
              <a:defRPr sz="2100" b="0" i="0" u="none" strike="noStrike" cap="none">
                <a:solidFill>
                  <a:srgbClr val="404040"/>
                </a:solidFill>
                <a:latin typeface="Arial"/>
                <a:ea typeface="Arial"/>
                <a:cs typeface="Arial"/>
                <a:sym typeface="Arial"/>
              </a:defRPr>
            </a:lvl2pPr>
            <a:lvl3pPr marR="0" lvl="2" algn="l" rtl="0">
              <a:lnSpc>
                <a:spcPct val="90000"/>
              </a:lnSpc>
              <a:spcBef>
                <a:spcPts val="300"/>
              </a:spcBef>
              <a:spcAft>
                <a:spcPts val="0"/>
              </a:spcAft>
              <a:buClr>
                <a:schemeClr val="accent1"/>
              </a:buClr>
              <a:buSzPts val="1800"/>
              <a:buFont typeface="Calibri"/>
              <a:buNone/>
              <a:defRPr sz="1800" b="0" i="0" u="none" strike="noStrike" cap="none">
                <a:solidFill>
                  <a:srgbClr val="404040"/>
                </a:solidFill>
                <a:latin typeface="Arial"/>
                <a:ea typeface="Arial"/>
                <a:cs typeface="Arial"/>
                <a:sym typeface="Arial"/>
              </a:defRPr>
            </a:lvl3pPr>
            <a:lvl4pPr marR="0" lvl="3" algn="l" rtl="0">
              <a:lnSpc>
                <a:spcPct val="90000"/>
              </a:lnSpc>
              <a:spcBef>
                <a:spcPts val="300"/>
              </a:spcBef>
              <a:spcAft>
                <a:spcPts val="0"/>
              </a:spcAft>
              <a:buClr>
                <a:schemeClr val="accent1"/>
              </a:buClr>
              <a:buSzPts val="1500"/>
              <a:buFont typeface="Calibri"/>
              <a:buNone/>
              <a:defRPr sz="1500" b="0" i="0" u="none" strike="noStrike" cap="none">
                <a:solidFill>
                  <a:srgbClr val="404040"/>
                </a:solidFill>
                <a:latin typeface="Arial"/>
                <a:ea typeface="Arial"/>
                <a:cs typeface="Arial"/>
                <a:sym typeface="Arial"/>
              </a:defRPr>
            </a:lvl4pPr>
            <a:lvl5pPr marR="0" lvl="4" algn="l" rtl="0">
              <a:lnSpc>
                <a:spcPct val="90000"/>
              </a:lnSpc>
              <a:spcBef>
                <a:spcPts val="300"/>
              </a:spcBef>
              <a:spcAft>
                <a:spcPts val="0"/>
              </a:spcAft>
              <a:buClr>
                <a:schemeClr val="accent1"/>
              </a:buClr>
              <a:buSzPts val="1500"/>
              <a:buFont typeface="Calibri"/>
              <a:buNone/>
              <a:defRPr sz="1500" b="0" i="0" u="none" strike="noStrike" cap="none">
                <a:solidFill>
                  <a:srgbClr val="404040"/>
                </a:solidFill>
                <a:latin typeface="Arial"/>
                <a:ea typeface="Arial"/>
                <a:cs typeface="Arial"/>
                <a:sym typeface="Arial"/>
              </a:defRPr>
            </a:lvl5pPr>
            <a:lvl6pPr marR="0" lvl="5"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6pPr>
            <a:lvl7pPr marR="0" lvl="6"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7pPr>
            <a:lvl8pPr marR="0" lvl="7"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8pPr>
            <a:lvl9pPr marR="0" lvl="8" algn="l" rtl="0">
              <a:lnSpc>
                <a:spcPct val="90000"/>
              </a:lnSpc>
              <a:spcBef>
                <a:spcPts val="300"/>
              </a:spcBef>
              <a:spcAft>
                <a:spcPts val="300"/>
              </a:spcAft>
              <a:buClr>
                <a:schemeClr val="accent1"/>
              </a:buClr>
              <a:buSzPts val="1500"/>
              <a:buFont typeface="Calibri"/>
              <a:buNone/>
              <a:defRPr sz="1500" b="0" i="0" u="none" strike="noStrike" cap="none">
                <a:solidFill>
                  <a:srgbClr val="3F3F3F"/>
                </a:solidFill>
                <a:latin typeface="Arial"/>
                <a:ea typeface="Arial"/>
                <a:cs typeface="Arial"/>
                <a:sym typeface="Arial"/>
              </a:defRPr>
            </a:lvl9pPr>
          </a:lstStyle>
          <a:p>
            <a:endParaRPr/>
          </a:p>
        </p:txBody>
      </p:sp>
      <p:sp>
        <p:nvSpPr>
          <p:cNvPr id="83" name="Google Shape;83;p28"/>
          <p:cNvSpPr txBox="1">
            <a:spLocks noGrp="1"/>
          </p:cNvSpPr>
          <p:nvPr>
            <p:ph type="body" idx="1"/>
          </p:nvPr>
        </p:nvSpPr>
        <p:spPr>
          <a:xfrm>
            <a:off x="822960" y="4430268"/>
            <a:ext cx="7589520" cy="44577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125"/>
              <a:buNone/>
              <a:defRPr sz="1125">
                <a:solidFill>
                  <a:srgbClr val="FFFFFF"/>
                </a:solidFill>
              </a:defRPr>
            </a:lvl1pPr>
            <a:lvl2pPr marL="914400" lvl="1" indent="-228600" algn="l">
              <a:lnSpc>
                <a:spcPct val="90000"/>
              </a:lnSpc>
              <a:spcBef>
                <a:spcPts val="450"/>
              </a:spcBef>
              <a:spcAft>
                <a:spcPts val="0"/>
              </a:spcAft>
              <a:buSzPts val="900"/>
              <a:buNone/>
              <a:defRPr sz="900"/>
            </a:lvl2pPr>
            <a:lvl3pPr marL="1371600" lvl="2" indent="-228600" algn="l">
              <a:lnSpc>
                <a:spcPct val="90000"/>
              </a:lnSpc>
              <a:spcBef>
                <a:spcPts val="300"/>
              </a:spcBef>
              <a:spcAft>
                <a:spcPts val="0"/>
              </a:spcAft>
              <a:buSzPts val="750"/>
              <a:buNone/>
              <a:defRPr sz="750"/>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84" name="Google Shape;84;p28"/>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7424739"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pic>
        <p:nvPicPr>
          <p:cNvPr id="88" name="Google Shape;88;p29"/>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89" name="Google Shape;89;p29"/>
          <p:cNvSpPr txBox="1">
            <a:spLocks noGrp="1"/>
          </p:cNvSpPr>
          <p:nvPr>
            <p:ph type="title"/>
          </p:nvPr>
        </p:nvSpPr>
        <p:spPr>
          <a:xfrm>
            <a:off x="822325" y="215506"/>
            <a:ext cx="7543800" cy="10870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90" name="Google Shape;90;p29"/>
          <p:cNvSpPr txBox="1">
            <a:spLocks noGrp="1"/>
          </p:cNvSpPr>
          <p:nvPr>
            <p:ph type="body" idx="1"/>
          </p:nvPr>
        </p:nvSpPr>
        <p:spPr>
          <a:xfrm rot="5400000">
            <a:off x="3085703" y="-878678"/>
            <a:ext cx="3017044" cy="75438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1" name="Google Shape;91;p29"/>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9"/>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9"/>
          <p:cNvSpPr txBox="1">
            <a:spLocks noGrp="1"/>
          </p:cNvSpPr>
          <p:nvPr>
            <p:ph type="sldNum" idx="12"/>
          </p:nvPr>
        </p:nvSpPr>
        <p:spPr>
          <a:xfrm>
            <a:off x="7424739"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0"/>
          <p:cNvSpPr/>
          <p:nvPr/>
        </p:nvSpPr>
        <p:spPr>
          <a:xfrm>
            <a:off x="3177" y="4800600"/>
            <a:ext cx="9140825"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0"/>
          <p:cNvSpPr/>
          <p:nvPr/>
        </p:nvSpPr>
        <p:spPr>
          <a:xfrm>
            <a:off x="2" y="4750594"/>
            <a:ext cx="9142413" cy="4762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0"/>
          <p:cNvSpPr txBox="1">
            <a:spLocks noGrp="1"/>
          </p:cNvSpPr>
          <p:nvPr>
            <p:ph type="title"/>
          </p:nvPr>
        </p:nvSpPr>
        <p:spPr>
          <a:xfrm rot="5400000">
            <a:off x="5369551" y="1483350"/>
            <a:ext cx="4319924"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98" name="Google Shape;98;p30"/>
          <p:cNvSpPr txBox="1">
            <a:spLocks noGrp="1"/>
          </p:cNvSpPr>
          <p:nvPr>
            <p:ph type="body" idx="1"/>
          </p:nvPr>
        </p:nvSpPr>
        <p:spPr>
          <a:xfrm rot="5400000">
            <a:off x="1369052" y="-431175"/>
            <a:ext cx="4319924" cy="5800725"/>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9" name="Google Shape;99;p30"/>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7424739"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2"/>
        <p:cNvGrpSpPr/>
        <p:nvPr/>
      </p:nvGrpSpPr>
      <p:grpSpPr>
        <a:xfrm>
          <a:off x="0" y="0"/>
          <a:ext cx="0" cy="0"/>
          <a:chOff x="0" y="0"/>
          <a:chExt cx="0" cy="0"/>
        </a:xfrm>
      </p:grpSpPr>
      <p:sp>
        <p:nvSpPr>
          <p:cNvPr id="103" name="Google Shape;103;p3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04" name="Google Shape;104;p31"/>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05" name="Google Shape;105;p31"/>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06" name="Google Shape;106;p31"/>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07" name="Google Shape;107;p31"/>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08" name="Google Shape;108;p31"/>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9"/>
        <p:cNvGrpSpPr/>
        <p:nvPr/>
      </p:nvGrpSpPr>
      <p:grpSpPr>
        <a:xfrm>
          <a:off x="0" y="0"/>
          <a:ext cx="0" cy="0"/>
          <a:chOff x="0" y="0"/>
          <a:chExt cx="0" cy="0"/>
        </a:xfrm>
      </p:grpSpPr>
      <p:sp>
        <p:nvSpPr>
          <p:cNvPr id="110" name="Google Shape;110;p3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11" name="Google Shape;111;p32"/>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12" name="Google Shape;112;p32"/>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13" name="Google Shape;113;p32"/>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14" name="Google Shape;114;p32"/>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15" name="Google Shape;115;p32"/>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6"/>
        <p:cNvGrpSpPr/>
        <p:nvPr/>
      </p:nvGrpSpPr>
      <p:grpSpPr>
        <a:xfrm>
          <a:off x="0" y="0"/>
          <a:ext cx="0" cy="0"/>
          <a:chOff x="0" y="0"/>
          <a:chExt cx="0" cy="0"/>
        </a:xfrm>
      </p:grpSpPr>
      <p:sp>
        <p:nvSpPr>
          <p:cNvPr id="117" name="Google Shape;117;p33"/>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18" name="Google Shape;118;p33"/>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19" name="Google Shape;119;p33"/>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0" name="Google Shape;120;p33"/>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1" name="Google Shape;121;p33"/>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33"/>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23"/>
        <p:cNvGrpSpPr/>
        <p:nvPr/>
      </p:nvGrpSpPr>
      <p:grpSpPr>
        <a:xfrm>
          <a:off x="0" y="0"/>
          <a:ext cx="0" cy="0"/>
          <a:chOff x="0" y="0"/>
          <a:chExt cx="0" cy="0"/>
        </a:xfrm>
      </p:grpSpPr>
      <p:sp>
        <p:nvSpPr>
          <p:cNvPr id="124" name="Google Shape;124;p34"/>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5" name="Google Shape;125;p34"/>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6" name="Google Shape;126;p34"/>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7" name="Google Shape;127;p34"/>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8" name="Google Shape;128;p34"/>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9" name="Google Shape;129;p34"/>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30"/>
        <p:cNvGrpSpPr/>
        <p:nvPr/>
      </p:nvGrpSpPr>
      <p:grpSpPr>
        <a:xfrm>
          <a:off x="0" y="0"/>
          <a:ext cx="0" cy="0"/>
          <a:chOff x="0" y="0"/>
          <a:chExt cx="0" cy="0"/>
        </a:xfrm>
      </p:grpSpPr>
      <p:sp>
        <p:nvSpPr>
          <p:cNvPr id="131" name="Google Shape;131;p3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32" name="Google Shape;132;p35"/>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33" name="Google Shape;133;p35"/>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34" name="Google Shape;134;p35"/>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35" name="Google Shape;135;p35"/>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36" name="Google Shape;136;p35"/>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37"/>
        <p:cNvGrpSpPr/>
        <p:nvPr/>
      </p:nvGrpSpPr>
      <p:grpSpPr>
        <a:xfrm>
          <a:off x="0" y="0"/>
          <a:ext cx="0" cy="0"/>
          <a:chOff x="0" y="0"/>
          <a:chExt cx="0" cy="0"/>
        </a:xfrm>
      </p:grpSpPr>
      <p:sp>
        <p:nvSpPr>
          <p:cNvPr id="138" name="Google Shape;138;p36"/>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39" name="Google Shape;139;p36"/>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40" name="Google Shape;140;p36"/>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41" name="Google Shape;141;p36"/>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42" name="Google Shape;142;p36"/>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43" name="Google Shape;143;p36"/>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144"/>
        <p:cNvGrpSpPr/>
        <p:nvPr/>
      </p:nvGrpSpPr>
      <p:grpSpPr>
        <a:xfrm>
          <a:off x="0" y="0"/>
          <a:ext cx="0" cy="0"/>
          <a:chOff x="0" y="0"/>
          <a:chExt cx="0" cy="0"/>
        </a:xfrm>
      </p:grpSpPr>
      <p:sp>
        <p:nvSpPr>
          <p:cNvPr id="145" name="Google Shape;145;p37"/>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46" name="Google Shape;146;p37"/>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47" name="Google Shape;147;p37"/>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48" name="Google Shape;148;p37"/>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49" name="Google Shape;149;p37"/>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50" name="Google Shape;150;p37"/>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
        <p:cNvGrpSpPr/>
        <p:nvPr/>
      </p:nvGrpSpPr>
      <p:grpSpPr>
        <a:xfrm>
          <a:off x="0" y="0"/>
          <a:ext cx="0" cy="0"/>
          <a:chOff x="0" y="0"/>
          <a:chExt cx="0" cy="0"/>
        </a:xfrm>
      </p:grpSpPr>
      <p:grpSp>
        <p:nvGrpSpPr>
          <p:cNvPr id="22" name="Google Shape;22;p16"/>
          <p:cNvGrpSpPr/>
          <p:nvPr/>
        </p:nvGrpSpPr>
        <p:grpSpPr>
          <a:xfrm>
            <a:off x="0" y="4561936"/>
            <a:ext cx="9144000" cy="581564"/>
            <a:chOff x="0" y="6082583"/>
            <a:chExt cx="12192000" cy="775417"/>
          </a:xfrm>
        </p:grpSpPr>
        <p:sp>
          <p:nvSpPr>
            <p:cNvPr id="23" name="Google Shape;23;p16"/>
            <p:cNvSpPr/>
            <p:nvPr/>
          </p:nvSpPr>
          <p:spPr>
            <a:xfrm>
              <a:off x="0" y="6082583"/>
              <a:ext cx="12192000" cy="775417"/>
            </a:xfrm>
            <a:prstGeom prst="rect">
              <a:avLst/>
            </a:prstGeom>
            <a:solidFill>
              <a:srgbClr val="0157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
                <a:buFont typeface="Arial"/>
                <a:buNone/>
              </a:pPr>
              <a:endParaRPr sz="486" b="0" i="0" u="none" strike="noStrike" cap="none">
                <a:solidFill>
                  <a:srgbClr val="FFFFFF"/>
                </a:solidFill>
                <a:latin typeface="Arial"/>
                <a:ea typeface="Arial"/>
                <a:cs typeface="Arial"/>
                <a:sym typeface="Arial"/>
              </a:endParaRPr>
            </a:p>
          </p:txBody>
        </p:sp>
        <p:pic>
          <p:nvPicPr>
            <p:cNvPr id="24" name="Google Shape;24;p16"/>
            <p:cNvPicPr preferRelativeResize="0"/>
            <p:nvPr/>
          </p:nvPicPr>
          <p:blipFill rotWithShape="1">
            <a:blip r:embed="rId2">
              <a:alphaModFix/>
            </a:blip>
            <a:srcRect r="-162"/>
            <a:stretch/>
          </p:blipFill>
          <p:spPr>
            <a:xfrm>
              <a:off x="2378728" y="6082583"/>
              <a:ext cx="7434544" cy="741499"/>
            </a:xfrm>
            <a:prstGeom prst="rect">
              <a:avLst/>
            </a:prstGeom>
            <a:solidFill>
              <a:schemeClr val="accent6"/>
            </a:solidFill>
            <a:ln>
              <a:noFill/>
            </a:ln>
          </p:spPr>
        </p:pic>
        <p:sp>
          <p:nvSpPr>
            <p:cNvPr id="25" name="Google Shape;25;p16"/>
            <p:cNvSpPr/>
            <p:nvPr/>
          </p:nvSpPr>
          <p:spPr>
            <a:xfrm>
              <a:off x="9569669" y="6082583"/>
              <a:ext cx="2622331" cy="775417"/>
            </a:xfrm>
            <a:prstGeom prst="rect">
              <a:avLst/>
            </a:prstGeom>
            <a:solidFill>
              <a:srgbClr val="0157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
                <a:buFont typeface="Arial"/>
                <a:buNone/>
              </a:pPr>
              <a:endParaRPr sz="486"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151"/>
        <p:cNvGrpSpPr/>
        <p:nvPr/>
      </p:nvGrpSpPr>
      <p:grpSpPr>
        <a:xfrm>
          <a:off x="0" y="0"/>
          <a:ext cx="0" cy="0"/>
          <a:chOff x="0" y="0"/>
          <a:chExt cx="0" cy="0"/>
        </a:xfrm>
      </p:grpSpPr>
      <p:sp>
        <p:nvSpPr>
          <p:cNvPr id="152" name="Google Shape;152;p38"/>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53" name="Google Shape;153;p38"/>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54" name="Google Shape;154;p38"/>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55" name="Google Shape;155;p38"/>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56" name="Google Shape;156;p38"/>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57" name="Google Shape;157;p38"/>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158"/>
        <p:cNvGrpSpPr/>
        <p:nvPr/>
      </p:nvGrpSpPr>
      <p:grpSpPr>
        <a:xfrm>
          <a:off x="0" y="0"/>
          <a:ext cx="0" cy="0"/>
          <a:chOff x="0" y="0"/>
          <a:chExt cx="0" cy="0"/>
        </a:xfrm>
      </p:grpSpPr>
      <p:sp>
        <p:nvSpPr>
          <p:cNvPr id="159" name="Google Shape;159;p39"/>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60" name="Google Shape;160;p39"/>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61" name="Google Shape;161;p39"/>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62" name="Google Shape;162;p39"/>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63" name="Google Shape;163;p39"/>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64" name="Google Shape;164;p39"/>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Section Header">
  <p:cSld name="10_Section Header">
    <p:spTree>
      <p:nvGrpSpPr>
        <p:cNvPr id="1" name="Shape 165"/>
        <p:cNvGrpSpPr/>
        <p:nvPr/>
      </p:nvGrpSpPr>
      <p:grpSpPr>
        <a:xfrm>
          <a:off x="0" y="0"/>
          <a:ext cx="0" cy="0"/>
          <a:chOff x="0" y="0"/>
          <a:chExt cx="0" cy="0"/>
        </a:xfrm>
      </p:grpSpPr>
      <p:sp>
        <p:nvSpPr>
          <p:cNvPr id="166" name="Google Shape;166;p4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67" name="Google Shape;167;p40"/>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68" name="Google Shape;168;p40"/>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69" name="Google Shape;169;p40"/>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70" name="Google Shape;170;p40"/>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71" name="Google Shape;171;p40"/>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172"/>
        <p:cNvGrpSpPr/>
        <p:nvPr/>
      </p:nvGrpSpPr>
      <p:grpSpPr>
        <a:xfrm>
          <a:off x="0" y="0"/>
          <a:ext cx="0" cy="0"/>
          <a:chOff x="0" y="0"/>
          <a:chExt cx="0" cy="0"/>
        </a:xfrm>
      </p:grpSpPr>
      <p:sp>
        <p:nvSpPr>
          <p:cNvPr id="173" name="Google Shape;173;p4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74" name="Google Shape;174;p41"/>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75" name="Google Shape;175;p41"/>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76" name="Google Shape;176;p41"/>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77" name="Google Shape;177;p41"/>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78" name="Google Shape;178;p41"/>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_Section Header">
  <p:cSld name="12_Section Header">
    <p:spTree>
      <p:nvGrpSpPr>
        <p:cNvPr id="1" name="Shape 179"/>
        <p:cNvGrpSpPr/>
        <p:nvPr/>
      </p:nvGrpSpPr>
      <p:grpSpPr>
        <a:xfrm>
          <a:off x="0" y="0"/>
          <a:ext cx="0" cy="0"/>
          <a:chOff x="0" y="0"/>
          <a:chExt cx="0" cy="0"/>
        </a:xfrm>
      </p:grpSpPr>
      <p:sp>
        <p:nvSpPr>
          <p:cNvPr id="180" name="Google Shape;180;p4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81" name="Google Shape;181;p42"/>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82" name="Google Shape;182;p42"/>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83" name="Google Shape;183;p42"/>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84" name="Google Shape;184;p42"/>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85" name="Google Shape;185;p42"/>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_Section Header">
  <p:cSld name="13_Section Header">
    <p:spTree>
      <p:nvGrpSpPr>
        <p:cNvPr id="1" name="Shape 186"/>
        <p:cNvGrpSpPr/>
        <p:nvPr/>
      </p:nvGrpSpPr>
      <p:grpSpPr>
        <a:xfrm>
          <a:off x="0" y="0"/>
          <a:ext cx="0" cy="0"/>
          <a:chOff x="0" y="0"/>
          <a:chExt cx="0" cy="0"/>
        </a:xfrm>
      </p:grpSpPr>
      <p:sp>
        <p:nvSpPr>
          <p:cNvPr id="187" name="Google Shape;187;p43"/>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88" name="Google Shape;188;p43"/>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89" name="Google Shape;189;p43"/>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90" name="Google Shape;190;p43"/>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91" name="Google Shape;191;p43"/>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92" name="Google Shape;192;p43"/>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93"/>
        <p:cNvGrpSpPr/>
        <p:nvPr/>
      </p:nvGrpSpPr>
      <p:grpSpPr>
        <a:xfrm>
          <a:off x="0" y="0"/>
          <a:ext cx="0" cy="0"/>
          <a:chOff x="0" y="0"/>
          <a:chExt cx="0" cy="0"/>
        </a:xfrm>
      </p:grpSpPr>
      <p:sp>
        <p:nvSpPr>
          <p:cNvPr id="194" name="Google Shape;194;p44"/>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95" name="Google Shape;195;p44"/>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96" name="Google Shape;196;p44"/>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97" name="Google Shape;197;p44"/>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98" name="Google Shape;198;p44"/>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99" name="Google Shape;199;p44"/>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5_Section Header">
  <p:cSld name="15_Section Header">
    <p:spTree>
      <p:nvGrpSpPr>
        <p:cNvPr id="1" name="Shape 200"/>
        <p:cNvGrpSpPr/>
        <p:nvPr/>
      </p:nvGrpSpPr>
      <p:grpSpPr>
        <a:xfrm>
          <a:off x="0" y="0"/>
          <a:ext cx="0" cy="0"/>
          <a:chOff x="0" y="0"/>
          <a:chExt cx="0" cy="0"/>
        </a:xfrm>
      </p:grpSpPr>
      <p:sp>
        <p:nvSpPr>
          <p:cNvPr id="201" name="Google Shape;201;p4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02" name="Google Shape;202;p45"/>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03" name="Google Shape;203;p45"/>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04" name="Google Shape;204;p45"/>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05" name="Google Shape;205;p45"/>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06" name="Google Shape;206;p45"/>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Section Header">
  <p:cSld name="16_Section Header">
    <p:spTree>
      <p:nvGrpSpPr>
        <p:cNvPr id="1" name="Shape 207"/>
        <p:cNvGrpSpPr/>
        <p:nvPr/>
      </p:nvGrpSpPr>
      <p:grpSpPr>
        <a:xfrm>
          <a:off x="0" y="0"/>
          <a:ext cx="0" cy="0"/>
          <a:chOff x="0" y="0"/>
          <a:chExt cx="0" cy="0"/>
        </a:xfrm>
      </p:grpSpPr>
      <p:sp>
        <p:nvSpPr>
          <p:cNvPr id="208" name="Google Shape;208;p46"/>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09" name="Google Shape;209;p46"/>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10" name="Google Shape;210;p46"/>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11" name="Google Shape;211;p46"/>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12" name="Google Shape;212;p46"/>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13" name="Google Shape;213;p46"/>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Section Header">
  <p:cSld name="17_Section Header">
    <p:spTree>
      <p:nvGrpSpPr>
        <p:cNvPr id="1" name="Shape 214"/>
        <p:cNvGrpSpPr/>
        <p:nvPr/>
      </p:nvGrpSpPr>
      <p:grpSpPr>
        <a:xfrm>
          <a:off x="0" y="0"/>
          <a:ext cx="0" cy="0"/>
          <a:chOff x="0" y="0"/>
          <a:chExt cx="0" cy="0"/>
        </a:xfrm>
      </p:grpSpPr>
      <p:sp>
        <p:nvSpPr>
          <p:cNvPr id="215" name="Google Shape;215;p47"/>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16" name="Google Shape;216;p47"/>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17" name="Google Shape;217;p47"/>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18" name="Google Shape;218;p47"/>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19" name="Google Shape;219;p47"/>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20" name="Google Shape;220;p47"/>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cxnSp>
        <p:nvCxnSpPr>
          <p:cNvPr id="27" name="Google Shape;27;p21"/>
          <p:cNvCxnSpPr/>
          <p:nvPr/>
        </p:nvCxnSpPr>
        <p:spPr>
          <a:xfrm>
            <a:off x="822327" y="3143250"/>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
        <p:nvSpPr>
          <p:cNvPr id="28" name="Google Shape;28;p21"/>
          <p:cNvSpPr txBox="1">
            <a:spLocks noGrp="1"/>
          </p:cNvSpPr>
          <p:nvPr>
            <p:ph type="ctrTitle"/>
          </p:nvPr>
        </p:nvSpPr>
        <p:spPr>
          <a:xfrm>
            <a:off x="837164" y="391211"/>
            <a:ext cx="7543800" cy="26746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sz="6000">
                <a:solidFill>
                  <a:srgbClr val="262626"/>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9" name="Google Shape;29;p21"/>
          <p:cNvSpPr txBox="1">
            <a:spLocks noGrp="1"/>
          </p:cNvSpPr>
          <p:nvPr>
            <p:ph type="subTitle" idx="1"/>
          </p:nvPr>
        </p:nvSpPr>
        <p:spPr>
          <a:xfrm>
            <a:off x="825038" y="3341716"/>
            <a:ext cx="7543800" cy="857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900"/>
              </a:spcBef>
              <a:spcAft>
                <a:spcPts val="0"/>
              </a:spcAft>
              <a:buSzPts val="1800"/>
              <a:buNone/>
              <a:defRPr sz="1800" cap="none">
                <a:solidFill>
                  <a:schemeClr val="dk2"/>
                </a:solidFill>
                <a:latin typeface="Arial"/>
                <a:ea typeface="Arial"/>
                <a:cs typeface="Arial"/>
                <a:sym typeface="Arial"/>
              </a:defRPr>
            </a:lvl1pPr>
            <a:lvl2pPr lvl="1" algn="ctr">
              <a:lnSpc>
                <a:spcPct val="90000"/>
              </a:lnSpc>
              <a:spcBef>
                <a:spcPts val="15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30" name="Google Shape;30;p21"/>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21"/>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33" name="Google Shape;33;p21"/>
          <p:cNvSpPr txBox="1">
            <a:spLocks noGrp="1"/>
          </p:cNvSpPr>
          <p:nvPr>
            <p:ph type="sldNum" idx="12"/>
          </p:nvPr>
        </p:nvSpPr>
        <p:spPr>
          <a:xfrm>
            <a:off x="8007351" y="4800601"/>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Section Header">
  <p:cSld name="18_Section Header">
    <p:spTree>
      <p:nvGrpSpPr>
        <p:cNvPr id="1" name="Shape 221"/>
        <p:cNvGrpSpPr/>
        <p:nvPr/>
      </p:nvGrpSpPr>
      <p:grpSpPr>
        <a:xfrm>
          <a:off x="0" y="0"/>
          <a:ext cx="0" cy="0"/>
          <a:chOff x="0" y="0"/>
          <a:chExt cx="0" cy="0"/>
        </a:xfrm>
      </p:grpSpPr>
      <p:sp>
        <p:nvSpPr>
          <p:cNvPr id="222" name="Google Shape;222;p48"/>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23" name="Google Shape;223;p48"/>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24" name="Google Shape;224;p48"/>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25" name="Google Shape;225;p48"/>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26" name="Google Shape;226;p48"/>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27" name="Google Shape;227;p48"/>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_Section Header">
  <p:cSld name="19_Section Header">
    <p:spTree>
      <p:nvGrpSpPr>
        <p:cNvPr id="1" name="Shape 228"/>
        <p:cNvGrpSpPr/>
        <p:nvPr/>
      </p:nvGrpSpPr>
      <p:grpSpPr>
        <a:xfrm>
          <a:off x="0" y="0"/>
          <a:ext cx="0" cy="0"/>
          <a:chOff x="0" y="0"/>
          <a:chExt cx="0" cy="0"/>
        </a:xfrm>
      </p:grpSpPr>
      <p:sp>
        <p:nvSpPr>
          <p:cNvPr id="229" name="Google Shape;229;p49"/>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30" name="Google Shape;230;p49"/>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31" name="Google Shape;231;p49"/>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32" name="Google Shape;232;p49"/>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33" name="Google Shape;233;p49"/>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34" name="Google Shape;234;p49"/>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0_Section Header">
  <p:cSld name="20_Section Header">
    <p:spTree>
      <p:nvGrpSpPr>
        <p:cNvPr id="1" name="Shape 235"/>
        <p:cNvGrpSpPr/>
        <p:nvPr/>
      </p:nvGrpSpPr>
      <p:grpSpPr>
        <a:xfrm>
          <a:off x="0" y="0"/>
          <a:ext cx="0" cy="0"/>
          <a:chOff x="0" y="0"/>
          <a:chExt cx="0" cy="0"/>
        </a:xfrm>
      </p:grpSpPr>
      <p:sp>
        <p:nvSpPr>
          <p:cNvPr id="236" name="Google Shape;236;p5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37" name="Google Shape;237;p50"/>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38" name="Google Shape;238;p50"/>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39" name="Google Shape;239;p50"/>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40" name="Google Shape;240;p50"/>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41" name="Google Shape;241;p50"/>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_Section Header">
  <p:cSld name="21_Section Header">
    <p:spTree>
      <p:nvGrpSpPr>
        <p:cNvPr id="1" name="Shape 242"/>
        <p:cNvGrpSpPr/>
        <p:nvPr/>
      </p:nvGrpSpPr>
      <p:grpSpPr>
        <a:xfrm>
          <a:off x="0" y="0"/>
          <a:ext cx="0" cy="0"/>
          <a:chOff x="0" y="0"/>
          <a:chExt cx="0" cy="0"/>
        </a:xfrm>
      </p:grpSpPr>
      <p:sp>
        <p:nvSpPr>
          <p:cNvPr id="243" name="Google Shape;243;p5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44" name="Google Shape;244;p51"/>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45" name="Google Shape;245;p51"/>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46" name="Google Shape;246;p51"/>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47" name="Google Shape;247;p51"/>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48" name="Google Shape;248;p51"/>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2_Section Header">
  <p:cSld name="22_Section Header">
    <p:spTree>
      <p:nvGrpSpPr>
        <p:cNvPr id="1" name="Shape 249"/>
        <p:cNvGrpSpPr/>
        <p:nvPr/>
      </p:nvGrpSpPr>
      <p:grpSpPr>
        <a:xfrm>
          <a:off x="0" y="0"/>
          <a:ext cx="0" cy="0"/>
          <a:chOff x="0" y="0"/>
          <a:chExt cx="0" cy="0"/>
        </a:xfrm>
      </p:grpSpPr>
      <p:sp>
        <p:nvSpPr>
          <p:cNvPr id="250" name="Google Shape;250;p5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51" name="Google Shape;251;p52"/>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52" name="Google Shape;252;p52"/>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53" name="Google Shape;253;p52"/>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54" name="Google Shape;254;p52"/>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55" name="Google Shape;255;p52"/>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3_Section Header">
  <p:cSld name="23_Section Header">
    <p:spTree>
      <p:nvGrpSpPr>
        <p:cNvPr id="1" name="Shape 256"/>
        <p:cNvGrpSpPr/>
        <p:nvPr/>
      </p:nvGrpSpPr>
      <p:grpSpPr>
        <a:xfrm>
          <a:off x="0" y="0"/>
          <a:ext cx="0" cy="0"/>
          <a:chOff x="0" y="0"/>
          <a:chExt cx="0" cy="0"/>
        </a:xfrm>
      </p:grpSpPr>
      <p:sp>
        <p:nvSpPr>
          <p:cNvPr id="257" name="Google Shape;257;p53"/>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58" name="Google Shape;258;p53"/>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59" name="Google Shape;259;p53"/>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0" name="Google Shape;260;p53"/>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1" name="Google Shape;261;p53"/>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2" name="Google Shape;262;p53"/>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4_Section Header">
  <p:cSld name="24_Section Header">
    <p:spTree>
      <p:nvGrpSpPr>
        <p:cNvPr id="1" name="Shape 263"/>
        <p:cNvGrpSpPr/>
        <p:nvPr/>
      </p:nvGrpSpPr>
      <p:grpSpPr>
        <a:xfrm>
          <a:off x="0" y="0"/>
          <a:ext cx="0" cy="0"/>
          <a:chOff x="0" y="0"/>
          <a:chExt cx="0" cy="0"/>
        </a:xfrm>
      </p:grpSpPr>
      <p:sp>
        <p:nvSpPr>
          <p:cNvPr id="264" name="Google Shape;264;p54"/>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5" name="Google Shape;265;p54"/>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6" name="Google Shape;266;p54"/>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7" name="Google Shape;267;p54"/>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8" name="Google Shape;268;p54"/>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9" name="Google Shape;269;p54"/>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5_Section Header">
  <p:cSld name="25_Section Header">
    <p:spTree>
      <p:nvGrpSpPr>
        <p:cNvPr id="1" name="Shape 270"/>
        <p:cNvGrpSpPr/>
        <p:nvPr/>
      </p:nvGrpSpPr>
      <p:grpSpPr>
        <a:xfrm>
          <a:off x="0" y="0"/>
          <a:ext cx="0" cy="0"/>
          <a:chOff x="0" y="0"/>
          <a:chExt cx="0" cy="0"/>
        </a:xfrm>
      </p:grpSpPr>
      <p:sp>
        <p:nvSpPr>
          <p:cNvPr id="271" name="Google Shape;271;p5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72" name="Google Shape;272;p55"/>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73" name="Google Shape;273;p55"/>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74" name="Google Shape;274;p55"/>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75" name="Google Shape;275;p55"/>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76" name="Google Shape;276;p55"/>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5"/>
        <p:cNvGrpSpPr/>
        <p:nvPr/>
      </p:nvGrpSpPr>
      <p:grpSpPr>
        <a:xfrm>
          <a:off x="0" y="0"/>
          <a:ext cx="0" cy="0"/>
          <a:chOff x="0" y="0"/>
          <a:chExt cx="0" cy="0"/>
        </a:xfrm>
      </p:grpSpPr>
      <p:grpSp>
        <p:nvGrpSpPr>
          <p:cNvPr id="286" name="Google Shape;286;p18"/>
          <p:cNvGrpSpPr/>
          <p:nvPr/>
        </p:nvGrpSpPr>
        <p:grpSpPr>
          <a:xfrm>
            <a:off x="0" y="4561936"/>
            <a:ext cx="9144000" cy="581564"/>
            <a:chOff x="0" y="6082583"/>
            <a:chExt cx="12192000" cy="775417"/>
          </a:xfrm>
        </p:grpSpPr>
        <p:sp>
          <p:nvSpPr>
            <p:cNvPr id="287" name="Google Shape;287;p18"/>
            <p:cNvSpPr/>
            <p:nvPr/>
          </p:nvSpPr>
          <p:spPr>
            <a:xfrm>
              <a:off x="0" y="6082583"/>
              <a:ext cx="12192000" cy="775417"/>
            </a:xfrm>
            <a:prstGeom prst="rect">
              <a:avLst/>
            </a:prstGeom>
            <a:solidFill>
              <a:srgbClr val="0157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
                <a:buFont typeface="Arial"/>
                <a:buNone/>
              </a:pPr>
              <a:endParaRPr sz="486" b="0" i="0" u="none" strike="noStrike" cap="none">
                <a:solidFill>
                  <a:srgbClr val="FFFFFF"/>
                </a:solidFill>
                <a:latin typeface="Arial"/>
                <a:ea typeface="Arial"/>
                <a:cs typeface="Arial"/>
                <a:sym typeface="Arial"/>
              </a:endParaRPr>
            </a:p>
          </p:txBody>
        </p:sp>
        <p:pic>
          <p:nvPicPr>
            <p:cNvPr id="288" name="Google Shape;288;p18"/>
            <p:cNvPicPr preferRelativeResize="0"/>
            <p:nvPr/>
          </p:nvPicPr>
          <p:blipFill rotWithShape="1">
            <a:blip r:embed="rId2">
              <a:alphaModFix/>
            </a:blip>
            <a:srcRect r="-162"/>
            <a:stretch/>
          </p:blipFill>
          <p:spPr>
            <a:xfrm>
              <a:off x="2378728" y="6082583"/>
              <a:ext cx="7434544" cy="741499"/>
            </a:xfrm>
            <a:prstGeom prst="rect">
              <a:avLst/>
            </a:prstGeom>
            <a:solidFill>
              <a:schemeClr val="accent6"/>
            </a:solidFill>
            <a:ln>
              <a:noFill/>
            </a:ln>
          </p:spPr>
        </p:pic>
        <p:sp>
          <p:nvSpPr>
            <p:cNvPr id="289" name="Google Shape;289;p18"/>
            <p:cNvSpPr/>
            <p:nvPr/>
          </p:nvSpPr>
          <p:spPr>
            <a:xfrm>
              <a:off x="9569669" y="6082583"/>
              <a:ext cx="2622331" cy="775417"/>
            </a:xfrm>
            <a:prstGeom prst="rect">
              <a:avLst/>
            </a:prstGeom>
            <a:solidFill>
              <a:srgbClr val="0157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
                <a:buFont typeface="Arial"/>
                <a:buNone/>
              </a:pPr>
              <a:endParaRPr sz="486"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0"/>
        <p:cNvGrpSpPr/>
        <p:nvPr/>
      </p:nvGrpSpPr>
      <p:grpSpPr>
        <a:xfrm>
          <a:off x="0" y="0"/>
          <a:ext cx="0" cy="0"/>
          <a:chOff x="0" y="0"/>
          <a:chExt cx="0" cy="0"/>
        </a:xfrm>
      </p:grpSpPr>
      <p:cxnSp>
        <p:nvCxnSpPr>
          <p:cNvPr id="291" name="Google Shape;291;p56"/>
          <p:cNvCxnSpPr/>
          <p:nvPr/>
        </p:nvCxnSpPr>
        <p:spPr>
          <a:xfrm>
            <a:off x="822327" y="3143250"/>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
        <p:nvSpPr>
          <p:cNvPr id="292" name="Google Shape;292;p56"/>
          <p:cNvSpPr txBox="1">
            <a:spLocks noGrp="1"/>
          </p:cNvSpPr>
          <p:nvPr>
            <p:ph type="ctrTitle"/>
          </p:nvPr>
        </p:nvSpPr>
        <p:spPr>
          <a:xfrm>
            <a:off x="837164" y="391211"/>
            <a:ext cx="7543800" cy="26746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sz="6000">
                <a:solidFill>
                  <a:srgbClr val="262626"/>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93" name="Google Shape;293;p56"/>
          <p:cNvSpPr txBox="1">
            <a:spLocks noGrp="1"/>
          </p:cNvSpPr>
          <p:nvPr>
            <p:ph type="subTitle" idx="1"/>
          </p:nvPr>
        </p:nvSpPr>
        <p:spPr>
          <a:xfrm>
            <a:off x="825038" y="3341716"/>
            <a:ext cx="7543800" cy="857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900"/>
              </a:spcBef>
              <a:spcAft>
                <a:spcPts val="0"/>
              </a:spcAft>
              <a:buSzPts val="1800"/>
              <a:buNone/>
              <a:defRPr sz="1800" cap="none">
                <a:solidFill>
                  <a:schemeClr val="dk2"/>
                </a:solidFill>
                <a:latin typeface="Arial"/>
                <a:ea typeface="Arial"/>
                <a:cs typeface="Arial"/>
                <a:sym typeface="Arial"/>
              </a:defRPr>
            </a:lvl1pPr>
            <a:lvl2pPr lvl="1" algn="ctr">
              <a:lnSpc>
                <a:spcPct val="90000"/>
              </a:lnSpc>
              <a:spcBef>
                <a:spcPts val="15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294" name="Google Shape;294;p56"/>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56"/>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6" name="Google Shape;296;p56"/>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297" name="Google Shape;297;p56"/>
          <p:cNvSpPr txBox="1">
            <a:spLocks noGrp="1"/>
          </p:cNvSpPr>
          <p:nvPr>
            <p:ph type="sldNum" idx="12"/>
          </p:nvPr>
        </p:nvSpPr>
        <p:spPr>
          <a:xfrm>
            <a:off x="8007351" y="4800601"/>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822960" y="171451"/>
            <a:ext cx="7543800" cy="5715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sz="2700" i="1">
                <a:latin typeface="Times New Roman"/>
                <a:ea typeface="Times New Roman"/>
                <a:cs typeface="Times New Roman"/>
                <a:sym typeface="Times New Roman"/>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6" name="Google Shape;36;p22"/>
          <p:cNvSpPr txBox="1">
            <a:spLocks noGrp="1"/>
          </p:cNvSpPr>
          <p:nvPr>
            <p:ph type="body" idx="1"/>
          </p:nvPr>
        </p:nvSpPr>
        <p:spPr>
          <a:xfrm>
            <a:off x="822959" y="1028700"/>
            <a:ext cx="7543801" cy="3373121"/>
          </a:xfrm>
          <a:prstGeom prst="rect">
            <a:avLst/>
          </a:prstGeom>
          <a:noFill/>
          <a:ln>
            <a:noFill/>
          </a:ln>
        </p:spPr>
        <p:txBody>
          <a:bodyPr spcFirstLastPara="1" wrap="square" lIns="0" tIns="45700" rIns="0" bIns="45700" anchor="t" anchorCtr="0">
            <a:noAutofit/>
          </a:bodyPr>
          <a:lstStyle>
            <a:lvl1pPr marL="457200" lvl="0" indent="-320040" algn="l">
              <a:lnSpc>
                <a:spcPct val="90000"/>
              </a:lnSpc>
              <a:spcBef>
                <a:spcPts val="900"/>
              </a:spcBef>
              <a:spcAft>
                <a:spcPts val="0"/>
              </a:spcAft>
              <a:buClr>
                <a:srgbClr val="996633"/>
              </a:buClr>
              <a:buSzPts val="1440"/>
              <a:buFont typeface="Noto Sans Symbols"/>
              <a:buChar char="◆"/>
              <a:defRPr sz="1800"/>
            </a:lvl1pPr>
            <a:lvl2pPr marL="914400" lvl="1" indent="-304800" algn="l">
              <a:lnSpc>
                <a:spcPct val="90000"/>
              </a:lnSpc>
              <a:spcBef>
                <a:spcPts val="150"/>
              </a:spcBef>
              <a:spcAft>
                <a:spcPts val="0"/>
              </a:spcAft>
              <a:buSzPts val="1200"/>
              <a:buFont typeface="Noto Sans Symbols"/>
              <a:buChar char="▪"/>
              <a:defRPr sz="1500"/>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38" name="Google Shape;38;p22"/>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sldNum" idx="12"/>
          </p:nvPr>
        </p:nvSpPr>
        <p:spPr>
          <a:xfrm>
            <a:off x="8001000" y="4836877"/>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8"/>
        <p:cNvGrpSpPr/>
        <p:nvPr/>
      </p:nvGrpSpPr>
      <p:grpSpPr>
        <a:xfrm>
          <a:off x="0" y="0"/>
          <a:ext cx="0" cy="0"/>
          <a:chOff x="0" y="0"/>
          <a:chExt cx="0" cy="0"/>
        </a:xfrm>
      </p:grpSpPr>
      <p:sp>
        <p:nvSpPr>
          <p:cNvPr id="299" name="Google Shape;299;p57"/>
          <p:cNvSpPr txBox="1">
            <a:spLocks noGrp="1"/>
          </p:cNvSpPr>
          <p:nvPr>
            <p:ph type="title"/>
          </p:nvPr>
        </p:nvSpPr>
        <p:spPr>
          <a:xfrm>
            <a:off x="822960" y="171451"/>
            <a:ext cx="7543800" cy="5715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sz="2700" i="1">
                <a:latin typeface="Times New Roman"/>
                <a:ea typeface="Times New Roman"/>
                <a:cs typeface="Times New Roman"/>
                <a:sym typeface="Times New Roman"/>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00" name="Google Shape;300;p57"/>
          <p:cNvSpPr txBox="1">
            <a:spLocks noGrp="1"/>
          </p:cNvSpPr>
          <p:nvPr>
            <p:ph type="body" idx="1"/>
          </p:nvPr>
        </p:nvSpPr>
        <p:spPr>
          <a:xfrm>
            <a:off x="822959" y="1028700"/>
            <a:ext cx="7543801" cy="3373121"/>
          </a:xfrm>
          <a:prstGeom prst="rect">
            <a:avLst/>
          </a:prstGeom>
          <a:noFill/>
          <a:ln>
            <a:noFill/>
          </a:ln>
        </p:spPr>
        <p:txBody>
          <a:bodyPr spcFirstLastPara="1" wrap="square" lIns="0" tIns="45700" rIns="0" bIns="45700" anchor="t" anchorCtr="0">
            <a:noAutofit/>
          </a:bodyPr>
          <a:lstStyle>
            <a:lvl1pPr marL="457200" lvl="0" indent="-320040" algn="l">
              <a:lnSpc>
                <a:spcPct val="90000"/>
              </a:lnSpc>
              <a:spcBef>
                <a:spcPts val="900"/>
              </a:spcBef>
              <a:spcAft>
                <a:spcPts val="0"/>
              </a:spcAft>
              <a:buClr>
                <a:srgbClr val="996633"/>
              </a:buClr>
              <a:buSzPts val="1440"/>
              <a:buFont typeface="Noto Sans Symbols"/>
              <a:buChar char="◆"/>
              <a:defRPr sz="1800"/>
            </a:lvl1pPr>
            <a:lvl2pPr marL="914400" lvl="1" indent="-304800" algn="l">
              <a:lnSpc>
                <a:spcPct val="90000"/>
              </a:lnSpc>
              <a:spcBef>
                <a:spcPts val="150"/>
              </a:spcBef>
              <a:spcAft>
                <a:spcPts val="0"/>
              </a:spcAft>
              <a:buSzPts val="1200"/>
              <a:buFont typeface="Noto Sans Symbols"/>
              <a:buChar char="▪"/>
              <a:defRPr sz="1500"/>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pic>
        <p:nvPicPr>
          <p:cNvPr id="301" name="Google Shape;301;p57"/>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302" name="Google Shape;302;p57"/>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57"/>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57"/>
          <p:cNvSpPr txBox="1">
            <a:spLocks noGrp="1"/>
          </p:cNvSpPr>
          <p:nvPr>
            <p:ph type="sldNum" idx="12"/>
          </p:nvPr>
        </p:nvSpPr>
        <p:spPr>
          <a:xfrm>
            <a:off x="8001000" y="4836877"/>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5"/>
        <p:cNvGrpSpPr/>
        <p:nvPr/>
      </p:nvGrpSpPr>
      <p:grpSpPr>
        <a:xfrm>
          <a:off x="0" y="0"/>
          <a:ext cx="0" cy="0"/>
          <a:chOff x="0" y="0"/>
          <a:chExt cx="0" cy="0"/>
        </a:xfrm>
      </p:grpSpPr>
      <p:pic>
        <p:nvPicPr>
          <p:cNvPr id="306" name="Google Shape;306;p58"/>
          <p:cNvPicPr preferRelativeResize="0"/>
          <p:nvPr/>
        </p:nvPicPr>
        <p:blipFill rotWithShape="1">
          <a:blip r:embed="rId2">
            <a:alphaModFix/>
          </a:blip>
          <a:srcRect/>
          <a:stretch/>
        </p:blipFill>
        <p:spPr>
          <a:xfrm>
            <a:off x="-1" y="4743450"/>
            <a:ext cx="9144001" cy="399468"/>
          </a:xfrm>
          <a:prstGeom prst="rect">
            <a:avLst/>
          </a:prstGeom>
          <a:noFill/>
          <a:ln>
            <a:noFill/>
          </a:ln>
        </p:spPr>
      </p:pic>
      <p:cxnSp>
        <p:nvCxnSpPr>
          <p:cNvPr id="307" name="Google Shape;307;p58"/>
          <p:cNvCxnSpPr/>
          <p:nvPr/>
        </p:nvCxnSpPr>
        <p:spPr>
          <a:xfrm>
            <a:off x="822327" y="3143250"/>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
        <p:nvSpPr>
          <p:cNvPr id="308" name="Google Shape;308;p58"/>
          <p:cNvSpPr txBox="1">
            <a:spLocks noGrp="1"/>
          </p:cNvSpPr>
          <p:nvPr>
            <p:ph type="title"/>
          </p:nvPr>
        </p:nvSpPr>
        <p:spPr>
          <a:xfrm>
            <a:off x="822960" y="569214"/>
            <a:ext cx="7543800" cy="26746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sz="6000" b="1" i="1">
                <a:solidFill>
                  <a:srgbClr val="262626"/>
                </a:solidFill>
                <a:latin typeface="Times New Roman"/>
                <a:ea typeface="Times New Roman"/>
                <a:cs typeface="Times New Roman"/>
                <a:sym typeface="Times New Roman"/>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09" name="Google Shape;309;p58"/>
          <p:cNvSpPr txBox="1">
            <a:spLocks noGrp="1"/>
          </p:cNvSpPr>
          <p:nvPr>
            <p:ph type="body" idx="1"/>
          </p:nvPr>
        </p:nvSpPr>
        <p:spPr>
          <a:xfrm>
            <a:off x="822960" y="3339846"/>
            <a:ext cx="7543800" cy="857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800"/>
              <a:buNone/>
              <a:defRPr sz="1800" cap="none">
                <a:solidFill>
                  <a:schemeClr val="dk2"/>
                </a:solidFill>
                <a:latin typeface="Arial"/>
                <a:ea typeface="Arial"/>
                <a:cs typeface="Arial"/>
                <a:sym typeface="Arial"/>
              </a:defRPr>
            </a:lvl1pPr>
            <a:lvl2pPr marL="914400" lvl="1" indent="-228600" algn="l">
              <a:lnSpc>
                <a:spcPct val="90000"/>
              </a:lnSpc>
              <a:spcBef>
                <a:spcPts val="150"/>
              </a:spcBef>
              <a:spcAft>
                <a:spcPts val="0"/>
              </a:spcAft>
              <a:buSzPts val="1350"/>
              <a:buNone/>
              <a:defRPr sz="1350">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050"/>
              <a:buNone/>
              <a:defRPr sz="1050">
                <a:solidFill>
                  <a:srgbClr val="888888"/>
                </a:solidFill>
              </a:defRPr>
            </a:lvl4pPr>
            <a:lvl5pPr marL="2286000" lvl="4" indent="-228600" algn="l">
              <a:lnSpc>
                <a:spcPct val="90000"/>
              </a:lnSpc>
              <a:spcBef>
                <a:spcPts val="300"/>
              </a:spcBef>
              <a:spcAft>
                <a:spcPts val="0"/>
              </a:spcAft>
              <a:buSzPts val="1050"/>
              <a:buNone/>
              <a:defRPr sz="1050">
                <a:solidFill>
                  <a:srgbClr val="888888"/>
                </a:solidFill>
              </a:defRPr>
            </a:lvl5pPr>
            <a:lvl6pPr marL="2743200" lvl="5" indent="-228600" algn="l">
              <a:lnSpc>
                <a:spcPct val="90000"/>
              </a:lnSpc>
              <a:spcBef>
                <a:spcPts val="300"/>
              </a:spcBef>
              <a:spcAft>
                <a:spcPts val="0"/>
              </a:spcAft>
              <a:buSzPts val="1050"/>
              <a:buNone/>
              <a:defRPr sz="1050">
                <a:solidFill>
                  <a:srgbClr val="888888"/>
                </a:solidFill>
              </a:defRPr>
            </a:lvl6pPr>
            <a:lvl7pPr marL="3200400" lvl="6" indent="-228600" algn="l">
              <a:lnSpc>
                <a:spcPct val="90000"/>
              </a:lnSpc>
              <a:spcBef>
                <a:spcPts val="300"/>
              </a:spcBef>
              <a:spcAft>
                <a:spcPts val="0"/>
              </a:spcAft>
              <a:buSzPts val="1050"/>
              <a:buNone/>
              <a:defRPr sz="1050">
                <a:solidFill>
                  <a:srgbClr val="888888"/>
                </a:solidFill>
              </a:defRPr>
            </a:lvl7pPr>
            <a:lvl8pPr marL="3657600" lvl="7" indent="-228600" algn="l">
              <a:lnSpc>
                <a:spcPct val="90000"/>
              </a:lnSpc>
              <a:spcBef>
                <a:spcPts val="300"/>
              </a:spcBef>
              <a:spcAft>
                <a:spcPts val="0"/>
              </a:spcAft>
              <a:buSzPts val="1050"/>
              <a:buNone/>
              <a:defRPr sz="1050">
                <a:solidFill>
                  <a:srgbClr val="888888"/>
                </a:solidFill>
              </a:defRPr>
            </a:lvl8pPr>
            <a:lvl9pPr marL="4114800" lvl="8" indent="-228600" algn="l">
              <a:lnSpc>
                <a:spcPct val="90000"/>
              </a:lnSpc>
              <a:spcBef>
                <a:spcPts val="300"/>
              </a:spcBef>
              <a:spcAft>
                <a:spcPts val="300"/>
              </a:spcAft>
              <a:buSzPts val="1050"/>
              <a:buNone/>
              <a:defRPr sz="1050">
                <a:solidFill>
                  <a:srgbClr val="888888"/>
                </a:solidFill>
              </a:defRPr>
            </a:lvl9pPr>
          </a:lstStyle>
          <a:p>
            <a:endParaRPr/>
          </a:p>
        </p:txBody>
      </p:sp>
      <p:sp>
        <p:nvSpPr>
          <p:cNvPr id="310" name="Google Shape;310;p58"/>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58"/>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58"/>
          <p:cNvSpPr txBox="1">
            <a:spLocks noGrp="1"/>
          </p:cNvSpPr>
          <p:nvPr>
            <p:ph type="sldNum" idx="12"/>
          </p:nvPr>
        </p:nvSpPr>
        <p:spPr>
          <a:xfrm>
            <a:off x="8077200"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3"/>
        <p:cNvGrpSpPr/>
        <p:nvPr/>
      </p:nvGrpSpPr>
      <p:grpSpPr>
        <a:xfrm>
          <a:off x="0" y="0"/>
          <a:ext cx="0" cy="0"/>
          <a:chOff x="0" y="0"/>
          <a:chExt cx="0" cy="0"/>
        </a:xfrm>
      </p:grpSpPr>
      <p:pic>
        <p:nvPicPr>
          <p:cNvPr id="314" name="Google Shape;314;p59"/>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315" name="Google Shape;315;p59"/>
          <p:cNvSpPr txBox="1">
            <a:spLocks noGrp="1"/>
          </p:cNvSpPr>
          <p:nvPr>
            <p:ph type="title"/>
          </p:nvPr>
        </p:nvSpPr>
        <p:spPr>
          <a:xfrm>
            <a:off x="822960" y="214955"/>
            <a:ext cx="7543800" cy="108806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16" name="Google Shape;316;p59"/>
          <p:cNvSpPr txBox="1">
            <a:spLocks noGrp="1"/>
          </p:cNvSpPr>
          <p:nvPr>
            <p:ph type="body" idx="1"/>
          </p:nvPr>
        </p:nvSpPr>
        <p:spPr>
          <a:xfrm>
            <a:off x="822960" y="1384301"/>
            <a:ext cx="3703320" cy="301752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17" name="Google Shape;317;p59"/>
          <p:cNvSpPr txBox="1">
            <a:spLocks noGrp="1"/>
          </p:cNvSpPr>
          <p:nvPr>
            <p:ph type="body" idx="2"/>
          </p:nvPr>
        </p:nvSpPr>
        <p:spPr>
          <a:xfrm>
            <a:off x="4663440" y="1384301"/>
            <a:ext cx="3703320" cy="301752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18" name="Google Shape;318;p59"/>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59"/>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59"/>
          <p:cNvSpPr txBox="1">
            <a:spLocks noGrp="1"/>
          </p:cNvSpPr>
          <p:nvPr>
            <p:ph type="sldNum" idx="12"/>
          </p:nvPr>
        </p:nvSpPr>
        <p:spPr>
          <a:xfrm>
            <a:off x="8077200" y="4844655"/>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1"/>
        <p:cNvGrpSpPr/>
        <p:nvPr/>
      </p:nvGrpSpPr>
      <p:grpSpPr>
        <a:xfrm>
          <a:off x="0" y="0"/>
          <a:ext cx="0" cy="0"/>
          <a:chOff x="0" y="0"/>
          <a:chExt cx="0" cy="0"/>
        </a:xfrm>
      </p:grpSpPr>
      <p:pic>
        <p:nvPicPr>
          <p:cNvPr id="322" name="Google Shape;322;p60"/>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323" name="Google Shape;323;p60"/>
          <p:cNvSpPr txBox="1">
            <a:spLocks noGrp="1"/>
          </p:cNvSpPr>
          <p:nvPr>
            <p:ph type="title"/>
          </p:nvPr>
        </p:nvSpPr>
        <p:spPr>
          <a:xfrm>
            <a:off x="822960" y="214955"/>
            <a:ext cx="7543800" cy="108806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24" name="Google Shape;324;p60"/>
          <p:cNvSpPr txBox="1">
            <a:spLocks noGrp="1"/>
          </p:cNvSpPr>
          <p:nvPr>
            <p:ph type="body" idx="1"/>
          </p:nvPr>
        </p:nvSpPr>
        <p:spPr>
          <a:xfrm>
            <a:off x="822960" y="1384539"/>
            <a:ext cx="3703320" cy="5522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325" name="Google Shape;325;p60"/>
          <p:cNvSpPr txBox="1">
            <a:spLocks noGrp="1"/>
          </p:cNvSpPr>
          <p:nvPr>
            <p:ph type="body" idx="2"/>
          </p:nvPr>
        </p:nvSpPr>
        <p:spPr>
          <a:xfrm>
            <a:off x="822960" y="1936751"/>
            <a:ext cx="3703320" cy="253365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26" name="Google Shape;326;p60"/>
          <p:cNvSpPr txBox="1">
            <a:spLocks noGrp="1"/>
          </p:cNvSpPr>
          <p:nvPr>
            <p:ph type="body" idx="3"/>
          </p:nvPr>
        </p:nvSpPr>
        <p:spPr>
          <a:xfrm>
            <a:off x="4663440" y="1384539"/>
            <a:ext cx="3703320" cy="5522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327" name="Google Shape;327;p60"/>
          <p:cNvSpPr txBox="1">
            <a:spLocks noGrp="1"/>
          </p:cNvSpPr>
          <p:nvPr>
            <p:ph type="body" idx="4"/>
          </p:nvPr>
        </p:nvSpPr>
        <p:spPr>
          <a:xfrm>
            <a:off x="4663440" y="1936751"/>
            <a:ext cx="3703320" cy="253365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28" name="Google Shape;328;p60"/>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60"/>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60"/>
          <p:cNvSpPr txBox="1">
            <a:spLocks noGrp="1"/>
          </p:cNvSpPr>
          <p:nvPr>
            <p:ph type="sldNum" idx="12"/>
          </p:nvPr>
        </p:nvSpPr>
        <p:spPr>
          <a:xfrm>
            <a:off x="8077200" y="4836877"/>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1"/>
        <p:cNvGrpSpPr/>
        <p:nvPr/>
      </p:nvGrpSpPr>
      <p:grpSpPr>
        <a:xfrm>
          <a:off x="0" y="0"/>
          <a:ext cx="0" cy="0"/>
          <a:chOff x="0" y="0"/>
          <a:chExt cx="0" cy="0"/>
        </a:xfrm>
      </p:grpSpPr>
      <p:pic>
        <p:nvPicPr>
          <p:cNvPr id="332" name="Google Shape;332;p61"/>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333" name="Google Shape;333;p61"/>
          <p:cNvSpPr txBox="1">
            <a:spLocks noGrp="1"/>
          </p:cNvSpPr>
          <p:nvPr>
            <p:ph type="title"/>
          </p:nvPr>
        </p:nvSpPr>
        <p:spPr>
          <a:xfrm>
            <a:off x="822325" y="215506"/>
            <a:ext cx="7543800" cy="10870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34" name="Google Shape;334;p61"/>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61"/>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61"/>
          <p:cNvSpPr txBox="1">
            <a:spLocks noGrp="1"/>
          </p:cNvSpPr>
          <p:nvPr>
            <p:ph type="sldNum" idx="12"/>
          </p:nvPr>
        </p:nvSpPr>
        <p:spPr>
          <a:xfrm>
            <a:off x="8001000" y="4848839"/>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7"/>
        <p:cNvGrpSpPr/>
        <p:nvPr/>
      </p:nvGrpSpPr>
      <p:grpSpPr>
        <a:xfrm>
          <a:off x="0" y="0"/>
          <a:ext cx="0" cy="0"/>
          <a:chOff x="0" y="0"/>
          <a:chExt cx="0" cy="0"/>
        </a:xfrm>
      </p:grpSpPr>
      <p:pic>
        <p:nvPicPr>
          <p:cNvPr id="338" name="Google Shape;338;p62"/>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339" name="Google Shape;339;p62"/>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62"/>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62"/>
          <p:cNvSpPr txBox="1">
            <a:spLocks noGrp="1"/>
          </p:cNvSpPr>
          <p:nvPr>
            <p:ph type="sldNum" idx="12"/>
          </p:nvPr>
        </p:nvSpPr>
        <p:spPr>
          <a:xfrm>
            <a:off x="8001000"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2"/>
        <p:cNvGrpSpPr/>
        <p:nvPr/>
      </p:nvGrpSpPr>
      <p:grpSpPr>
        <a:xfrm>
          <a:off x="0" y="0"/>
          <a:ext cx="0" cy="0"/>
          <a:chOff x="0" y="0"/>
          <a:chExt cx="0" cy="0"/>
        </a:xfrm>
      </p:grpSpPr>
      <p:sp>
        <p:nvSpPr>
          <p:cNvPr id="343" name="Google Shape;343;p63"/>
          <p:cNvSpPr/>
          <p:nvPr/>
        </p:nvSpPr>
        <p:spPr>
          <a:xfrm>
            <a:off x="2" y="3714750"/>
            <a:ext cx="9142413" cy="142875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3"/>
          <p:cNvSpPr/>
          <p:nvPr/>
        </p:nvSpPr>
        <p:spPr>
          <a:xfrm>
            <a:off x="2" y="3686175"/>
            <a:ext cx="9142413" cy="4762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3"/>
          <p:cNvSpPr txBox="1">
            <a:spLocks noGrp="1"/>
          </p:cNvSpPr>
          <p:nvPr>
            <p:ph type="title"/>
          </p:nvPr>
        </p:nvSpPr>
        <p:spPr>
          <a:xfrm>
            <a:off x="822960" y="3806190"/>
            <a:ext cx="7585234" cy="61722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SzPts val="1400"/>
              <a:buNone/>
              <a:defRPr sz="2700" b="0">
                <a:solidFill>
                  <a:srgbClr val="FFFFFF"/>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46" name="Google Shape;346;p63"/>
          <p:cNvSpPr>
            <a:spLocks noGrp="1"/>
          </p:cNvSpPr>
          <p:nvPr>
            <p:ph type="pic" idx="2"/>
          </p:nvPr>
        </p:nvSpPr>
        <p:spPr>
          <a:xfrm>
            <a:off x="14" y="0"/>
            <a:ext cx="9143989" cy="3686307"/>
          </a:xfrm>
          <a:prstGeom prst="rect">
            <a:avLst/>
          </a:prstGeom>
          <a:solidFill>
            <a:srgbClr val="D2CDB0"/>
          </a:solidFill>
          <a:ln>
            <a:noFill/>
          </a:ln>
        </p:spPr>
        <p:txBody>
          <a:bodyPr spcFirstLastPara="1" wrap="square" lIns="457200" tIns="457200" rIns="0" bIns="45700" anchor="t" anchorCtr="0">
            <a:normAutofit/>
          </a:bodyPr>
          <a:lstStyle>
            <a:lvl1pPr marR="0" lvl="0" algn="l" rtl="0">
              <a:lnSpc>
                <a:spcPct val="90000"/>
              </a:lnSpc>
              <a:spcBef>
                <a:spcPts val="900"/>
              </a:spcBef>
              <a:spcAft>
                <a:spcPts val="0"/>
              </a:spcAft>
              <a:buClr>
                <a:schemeClr val="accent1"/>
              </a:buClr>
              <a:buSzPts val="2400"/>
              <a:buFont typeface="Calibri"/>
              <a:buNone/>
              <a:defRPr sz="2400" b="0" i="0" u="none" strike="noStrike" cap="none">
                <a:solidFill>
                  <a:srgbClr val="404040"/>
                </a:solidFill>
                <a:latin typeface="Arial"/>
                <a:ea typeface="Arial"/>
                <a:cs typeface="Arial"/>
                <a:sym typeface="Arial"/>
              </a:defRPr>
            </a:lvl1pPr>
            <a:lvl2pPr marR="0" lvl="1" algn="l" rtl="0">
              <a:lnSpc>
                <a:spcPct val="90000"/>
              </a:lnSpc>
              <a:spcBef>
                <a:spcPts val="150"/>
              </a:spcBef>
              <a:spcAft>
                <a:spcPts val="0"/>
              </a:spcAft>
              <a:buClr>
                <a:schemeClr val="accent1"/>
              </a:buClr>
              <a:buSzPts val="2100"/>
              <a:buFont typeface="Calibri"/>
              <a:buNone/>
              <a:defRPr sz="2100" b="0" i="0" u="none" strike="noStrike" cap="none">
                <a:solidFill>
                  <a:srgbClr val="404040"/>
                </a:solidFill>
                <a:latin typeface="Arial"/>
                <a:ea typeface="Arial"/>
                <a:cs typeface="Arial"/>
                <a:sym typeface="Arial"/>
              </a:defRPr>
            </a:lvl2pPr>
            <a:lvl3pPr marR="0" lvl="2" algn="l" rtl="0">
              <a:lnSpc>
                <a:spcPct val="90000"/>
              </a:lnSpc>
              <a:spcBef>
                <a:spcPts val="300"/>
              </a:spcBef>
              <a:spcAft>
                <a:spcPts val="0"/>
              </a:spcAft>
              <a:buClr>
                <a:schemeClr val="accent1"/>
              </a:buClr>
              <a:buSzPts val="1800"/>
              <a:buFont typeface="Calibri"/>
              <a:buNone/>
              <a:defRPr sz="1800" b="0" i="0" u="none" strike="noStrike" cap="none">
                <a:solidFill>
                  <a:srgbClr val="404040"/>
                </a:solidFill>
                <a:latin typeface="Arial"/>
                <a:ea typeface="Arial"/>
                <a:cs typeface="Arial"/>
                <a:sym typeface="Arial"/>
              </a:defRPr>
            </a:lvl3pPr>
            <a:lvl4pPr marR="0" lvl="3" algn="l" rtl="0">
              <a:lnSpc>
                <a:spcPct val="90000"/>
              </a:lnSpc>
              <a:spcBef>
                <a:spcPts val="300"/>
              </a:spcBef>
              <a:spcAft>
                <a:spcPts val="0"/>
              </a:spcAft>
              <a:buClr>
                <a:schemeClr val="accent1"/>
              </a:buClr>
              <a:buSzPts val="1500"/>
              <a:buFont typeface="Calibri"/>
              <a:buNone/>
              <a:defRPr sz="1500" b="0" i="0" u="none" strike="noStrike" cap="none">
                <a:solidFill>
                  <a:srgbClr val="404040"/>
                </a:solidFill>
                <a:latin typeface="Arial"/>
                <a:ea typeface="Arial"/>
                <a:cs typeface="Arial"/>
                <a:sym typeface="Arial"/>
              </a:defRPr>
            </a:lvl4pPr>
            <a:lvl5pPr marR="0" lvl="4" algn="l" rtl="0">
              <a:lnSpc>
                <a:spcPct val="90000"/>
              </a:lnSpc>
              <a:spcBef>
                <a:spcPts val="300"/>
              </a:spcBef>
              <a:spcAft>
                <a:spcPts val="0"/>
              </a:spcAft>
              <a:buClr>
                <a:schemeClr val="accent1"/>
              </a:buClr>
              <a:buSzPts val="1500"/>
              <a:buFont typeface="Calibri"/>
              <a:buNone/>
              <a:defRPr sz="1500" b="0" i="0" u="none" strike="noStrike" cap="none">
                <a:solidFill>
                  <a:srgbClr val="404040"/>
                </a:solidFill>
                <a:latin typeface="Arial"/>
                <a:ea typeface="Arial"/>
                <a:cs typeface="Arial"/>
                <a:sym typeface="Arial"/>
              </a:defRPr>
            </a:lvl5pPr>
            <a:lvl6pPr marR="0" lvl="5"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6pPr>
            <a:lvl7pPr marR="0" lvl="6"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7pPr>
            <a:lvl8pPr marR="0" lvl="7"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8pPr>
            <a:lvl9pPr marR="0" lvl="8" algn="l" rtl="0">
              <a:lnSpc>
                <a:spcPct val="90000"/>
              </a:lnSpc>
              <a:spcBef>
                <a:spcPts val="300"/>
              </a:spcBef>
              <a:spcAft>
                <a:spcPts val="300"/>
              </a:spcAft>
              <a:buClr>
                <a:schemeClr val="accent1"/>
              </a:buClr>
              <a:buSzPts val="1500"/>
              <a:buFont typeface="Calibri"/>
              <a:buNone/>
              <a:defRPr sz="1500" b="0" i="0" u="none" strike="noStrike" cap="none">
                <a:solidFill>
                  <a:srgbClr val="3F3F3F"/>
                </a:solidFill>
                <a:latin typeface="Arial"/>
                <a:ea typeface="Arial"/>
                <a:cs typeface="Arial"/>
                <a:sym typeface="Arial"/>
              </a:defRPr>
            </a:lvl9pPr>
          </a:lstStyle>
          <a:p>
            <a:endParaRPr/>
          </a:p>
        </p:txBody>
      </p:sp>
      <p:sp>
        <p:nvSpPr>
          <p:cNvPr id="347" name="Google Shape;347;p63"/>
          <p:cNvSpPr txBox="1">
            <a:spLocks noGrp="1"/>
          </p:cNvSpPr>
          <p:nvPr>
            <p:ph type="body" idx="1"/>
          </p:nvPr>
        </p:nvSpPr>
        <p:spPr>
          <a:xfrm>
            <a:off x="822960" y="4430268"/>
            <a:ext cx="7589520" cy="44577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125"/>
              <a:buNone/>
              <a:defRPr sz="1125">
                <a:solidFill>
                  <a:srgbClr val="FFFFFF"/>
                </a:solidFill>
              </a:defRPr>
            </a:lvl1pPr>
            <a:lvl2pPr marL="914400" lvl="1" indent="-228600" algn="l">
              <a:lnSpc>
                <a:spcPct val="90000"/>
              </a:lnSpc>
              <a:spcBef>
                <a:spcPts val="450"/>
              </a:spcBef>
              <a:spcAft>
                <a:spcPts val="0"/>
              </a:spcAft>
              <a:buSzPts val="900"/>
              <a:buNone/>
              <a:defRPr sz="900"/>
            </a:lvl2pPr>
            <a:lvl3pPr marL="1371600" lvl="2" indent="-228600" algn="l">
              <a:lnSpc>
                <a:spcPct val="90000"/>
              </a:lnSpc>
              <a:spcBef>
                <a:spcPts val="300"/>
              </a:spcBef>
              <a:spcAft>
                <a:spcPts val="0"/>
              </a:spcAft>
              <a:buSzPts val="750"/>
              <a:buNone/>
              <a:defRPr sz="750"/>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348" name="Google Shape;348;p63"/>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63"/>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63"/>
          <p:cNvSpPr txBox="1">
            <a:spLocks noGrp="1"/>
          </p:cNvSpPr>
          <p:nvPr>
            <p:ph type="sldNum" idx="12"/>
          </p:nvPr>
        </p:nvSpPr>
        <p:spPr>
          <a:xfrm>
            <a:off x="7424739"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1"/>
        <p:cNvGrpSpPr/>
        <p:nvPr/>
      </p:nvGrpSpPr>
      <p:grpSpPr>
        <a:xfrm>
          <a:off x="0" y="0"/>
          <a:ext cx="0" cy="0"/>
          <a:chOff x="0" y="0"/>
          <a:chExt cx="0" cy="0"/>
        </a:xfrm>
      </p:grpSpPr>
      <p:pic>
        <p:nvPicPr>
          <p:cNvPr id="352" name="Google Shape;352;p64"/>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353" name="Google Shape;353;p64"/>
          <p:cNvSpPr txBox="1">
            <a:spLocks noGrp="1"/>
          </p:cNvSpPr>
          <p:nvPr>
            <p:ph type="title"/>
          </p:nvPr>
        </p:nvSpPr>
        <p:spPr>
          <a:xfrm>
            <a:off x="822325" y="215506"/>
            <a:ext cx="7543800" cy="10870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54" name="Google Shape;354;p64"/>
          <p:cNvSpPr txBox="1">
            <a:spLocks noGrp="1"/>
          </p:cNvSpPr>
          <p:nvPr>
            <p:ph type="body" idx="1"/>
          </p:nvPr>
        </p:nvSpPr>
        <p:spPr>
          <a:xfrm rot="5400000">
            <a:off x="3085703" y="-878678"/>
            <a:ext cx="3017044" cy="75438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55" name="Google Shape;355;p64"/>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64"/>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64"/>
          <p:cNvSpPr txBox="1">
            <a:spLocks noGrp="1"/>
          </p:cNvSpPr>
          <p:nvPr>
            <p:ph type="sldNum" idx="12"/>
          </p:nvPr>
        </p:nvSpPr>
        <p:spPr>
          <a:xfrm>
            <a:off x="7424739"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8"/>
        <p:cNvGrpSpPr/>
        <p:nvPr/>
      </p:nvGrpSpPr>
      <p:grpSpPr>
        <a:xfrm>
          <a:off x="0" y="0"/>
          <a:ext cx="0" cy="0"/>
          <a:chOff x="0" y="0"/>
          <a:chExt cx="0" cy="0"/>
        </a:xfrm>
      </p:grpSpPr>
      <p:sp>
        <p:nvSpPr>
          <p:cNvPr id="359" name="Google Shape;359;p65"/>
          <p:cNvSpPr/>
          <p:nvPr/>
        </p:nvSpPr>
        <p:spPr>
          <a:xfrm>
            <a:off x="3177" y="4800600"/>
            <a:ext cx="9140825"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65"/>
          <p:cNvSpPr/>
          <p:nvPr/>
        </p:nvSpPr>
        <p:spPr>
          <a:xfrm>
            <a:off x="2" y="4750594"/>
            <a:ext cx="9142413" cy="4762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65"/>
          <p:cNvSpPr txBox="1">
            <a:spLocks noGrp="1"/>
          </p:cNvSpPr>
          <p:nvPr>
            <p:ph type="title"/>
          </p:nvPr>
        </p:nvSpPr>
        <p:spPr>
          <a:xfrm rot="5400000">
            <a:off x="5369551" y="1483350"/>
            <a:ext cx="4319924"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62" name="Google Shape;362;p65"/>
          <p:cNvSpPr txBox="1">
            <a:spLocks noGrp="1"/>
          </p:cNvSpPr>
          <p:nvPr>
            <p:ph type="body" idx="1"/>
          </p:nvPr>
        </p:nvSpPr>
        <p:spPr>
          <a:xfrm rot="5400000">
            <a:off x="1369052" y="-431175"/>
            <a:ext cx="4319924" cy="5800725"/>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63" name="Google Shape;363;p65"/>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65"/>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65"/>
          <p:cNvSpPr txBox="1">
            <a:spLocks noGrp="1"/>
          </p:cNvSpPr>
          <p:nvPr>
            <p:ph type="sldNum" idx="12"/>
          </p:nvPr>
        </p:nvSpPr>
        <p:spPr>
          <a:xfrm>
            <a:off x="7424739"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66"/>
        <p:cNvGrpSpPr/>
        <p:nvPr/>
      </p:nvGrpSpPr>
      <p:grpSpPr>
        <a:xfrm>
          <a:off x="0" y="0"/>
          <a:ext cx="0" cy="0"/>
          <a:chOff x="0" y="0"/>
          <a:chExt cx="0" cy="0"/>
        </a:xfrm>
      </p:grpSpPr>
      <p:sp>
        <p:nvSpPr>
          <p:cNvPr id="367" name="Google Shape;367;p66"/>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68" name="Google Shape;368;p66"/>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69" name="Google Shape;369;p66"/>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70" name="Google Shape;370;p66"/>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71" name="Google Shape;371;p66"/>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72" name="Google Shape;372;p66"/>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pic>
        <p:nvPicPr>
          <p:cNvPr id="42" name="Google Shape;42;p23"/>
          <p:cNvPicPr preferRelativeResize="0"/>
          <p:nvPr/>
        </p:nvPicPr>
        <p:blipFill rotWithShape="1">
          <a:blip r:embed="rId2">
            <a:alphaModFix/>
          </a:blip>
          <a:srcRect/>
          <a:stretch/>
        </p:blipFill>
        <p:spPr>
          <a:xfrm>
            <a:off x="-1" y="4743450"/>
            <a:ext cx="9144001" cy="399468"/>
          </a:xfrm>
          <a:prstGeom prst="rect">
            <a:avLst/>
          </a:prstGeom>
          <a:noFill/>
          <a:ln>
            <a:noFill/>
          </a:ln>
        </p:spPr>
      </p:pic>
      <p:cxnSp>
        <p:nvCxnSpPr>
          <p:cNvPr id="43" name="Google Shape;43;p23"/>
          <p:cNvCxnSpPr/>
          <p:nvPr/>
        </p:nvCxnSpPr>
        <p:spPr>
          <a:xfrm>
            <a:off x="822327" y="3143250"/>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
        <p:nvSpPr>
          <p:cNvPr id="44" name="Google Shape;44;p23"/>
          <p:cNvSpPr txBox="1">
            <a:spLocks noGrp="1"/>
          </p:cNvSpPr>
          <p:nvPr>
            <p:ph type="title"/>
          </p:nvPr>
        </p:nvSpPr>
        <p:spPr>
          <a:xfrm>
            <a:off x="822960" y="569214"/>
            <a:ext cx="7543800" cy="26746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sz="6000" b="1" i="1">
                <a:solidFill>
                  <a:srgbClr val="262626"/>
                </a:solidFill>
                <a:latin typeface="Times New Roman"/>
                <a:ea typeface="Times New Roman"/>
                <a:cs typeface="Times New Roman"/>
                <a:sym typeface="Times New Roman"/>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822960" y="3339846"/>
            <a:ext cx="7543800" cy="857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800"/>
              <a:buNone/>
              <a:defRPr sz="1800" cap="none">
                <a:solidFill>
                  <a:schemeClr val="dk2"/>
                </a:solidFill>
                <a:latin typeface="Arial"/>
                <a:ea typeface="Arial"/>
                <a:cs typeface="Arial"/>
                <a:sym typeface="Arial"/>
              </a:defRPr>
            </a:lvl1pPr>
            <a:lvl2pPr marL="914400" lvl="1" indent="-228600" algn="l">
              <a:lnSpc>
                <a:spcPct val="90000"/>
              </a:lnSpc>
              <a:spcBef>
                <a:spcPts val="150"/>
              </a:spcBef>
              <a:spcAft>
                <a:spcPts val="0"/>
              </a:spcAft>
              <a:buSzPts val="1350"/>
              <a:buNone/>
              <a:defRPr sz="1350">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050"/>
              <a:buNone/>
              <a:defRPr sz="1050">
                <a:solidFill>
                  <a:srgbClr val="888888"/>
                </a:solidFill>
              </a:defRPr>
            </a:lvl4pPr>
            <a:lvl5pPr marL="2286000" lvl="4" indent="-228600" algn="l">
              <a:lnSpc>
                <a:spcPct val="90000"/>
              </a:lnSpc>
              <a:spcBef>
                <a:spcPts val="300"/>
              </a:spcBef>
              <a:spcAft>
                <a:spcPts val="0"/>
              </a:spcAft>
              <a:buSzPts val="1050"/>
              <a:buNone/>
              <a:defRPr sz="1050">
                <a:solidFill>
                  <a:srgbClr val="888888"/>
                </a:solidFill>
              </a:defRPr>
            </a:lvl5pPr>
            <a:lvl6pPr marL="2743200" lvl="5" indent="-228600" algn="l">
              <a:lnSpc>
                <a:spcPct val="90000"/>
              </a:lnSpc>
              <a:spcBef>
                <a:spcPts val="300"/>
              </a:spcBef>
              <a:spcAft>
                <a:spcPts val="0"/>
              </a:spcAft>
              <a:buSzPts val="1050"/>
              <a:buNone/>
              <a:defRPr sz="1050">
                <a:solidFill>
                  <a:srgbClr val="888888"/>
                </a:solidFill>
              </a:defRPr>
            </a:lvl6pPr>
            <a:lvl7pPr marL="3200400" lvl="6" indent="-228600" algn="l">
              <a:lnSpc>
                <a:spcPct val="90000"/>
              </a:lnSpc>
              <a:spcBef>
                <a:spcPts val="300"/>
              </a:spcBef>
              <a:spcAft>
                <a:spcPts val="0"/>
              </a:spcAft>
              <a:buSzPts val="1050"/>
              <a:buNone/>
              <a:defRPr sz="1050">
                <a:solidFill>
                  <a:srgbClr val="888888"/>
                </a:solidFill>
              </a:defRPr>
            </a:lvl7pPr>
            <a:lvl8pPr marL="3657600" lvl="7" indent="-228600" algn="l">
              <a:lnSpc>
                <a:spcPct val="90000"/>
              </a:lnSpc>
              <a:spcBef>
                <a:spcPts val="300"/>
              </a:spcBef>
              <a:spcAft>
                <a:spcPts val="0"/>
              </a:spcAft>
              <a:buSzPts val="1050"/>
              <a:buNone/>
              <a:defRPr sz="1050">
                <a:solidFill>
                  <a:srgbClr val="888888"/>
                </a:solidFill>
              </a:defRPr>
            </a:lvl8pPr>
            <a:lvl9pPr marL="4114800" lvl="8" indent="-228600" algn="l">
              <a:lnSpc>
                <a:spcPct val="90000"/>
              </a:lnSpc>
              <a:spcBef>
                <a:spcPts val="300"/>
              </a:spcBef>
              <a:spcAft>
                <a:spcPts val="300"/>
              </a:spcAft>
              <a:buSzPts val="1050"/>
              <a:buNone/>
              <a:defRPr sz="1050">
                <a:solidFill>
                  <a:srgbClr val="888888"/>
                </a:solidFill>
              </a:defRPr>
            </a:lvl9pPr>
          </a:lstStyle>
          <a:p>
            <a:endParaRPr/>
          </a:p>
        </p:txBody>
      </p:sp>
      <p:sp>
        <p:nvSpPr>
          <p:cNvPr id="46" name="Google Shape;46;p23"/>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077200"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73"/>
        <p:cNvGrpSpPr/>
        <p:nvPr/>
      </p:nvGrpSpPr>
      <p:grpSpPr>
        <a:xfrm>
          <a:off x="0" y="0"/>
          <a:ext cx="0" cy="0"/>
          <a:chOff x="0" y="0"/>
          <a:chExt cx="0" cy="0"/>
        </a:xfrm>
      </p:grpSpPr>
      <p:sp>
        <p:nvSpPr>
          <p:cNvPr id="374" name="Google Shape;374;p67"/>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75" name="Google Shape;375;p67"/>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76" name="Google Shape;376;p67"/>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77" name="Google Shape;377;p67"/>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78" name="Google Shape;378;p67"/>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79" name="Google Shape;379;p67"/>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80"/>
        <p:cNvGrpSpPr/>
        <p:nvPr/>
      </p:nvGrpSpPr>
      <p:grpSpPr>
        <a:xfrm>
          <a:off x="0" y="0"/>
          <a:ext cx="0" cy="0"/>
          <a:chOff x="0" y="0"/>
          <a:chExt cx="0" cy="0"/>
        </a:xfrm>
      </p:grpSpPr>
      <p:sp>
        <p:nvSpPr>
          <p:cNvPr id="381" name="Google Shape;381;p68"/>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82" name="Google Shape;382;p68"/>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83" name="Google Shape;383;p68"/>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84" name="Google Shape;384;p68"/>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85" name="Google Shape;385;p68"/>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86" name="Google Shape;386;p68"/>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387"/>
        <p:cNvGrpSpPr/>
        <p:nvPr/>
      </p:nvGrpSpPr>
      <p:grpSpPr>
        <a:xfrm>
          <a:off x="0" y="0"/>
          <a:ext cx="0" cy="0"/>
          <a:chOff x="0" y="0"/>
          <a:chExt cx="0" cy="0"/>
        </a:xfrm>
      </p:grpSpPr>
      <p:sp>
        <p:nvSpPr>
          <p:cNvPr id="388" name="Google Shape;388;p69"/>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89" name="Google Shape;389;p69"/>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90" name="Google Shape;390;p69"/>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91" name="Google Shape;391;p69"/>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92" name="Google Shape;392;p69"/>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93" name="Google Shape;393;p69"/>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394"/>
        <p:cNvGrpSpPr/>
        <p:nvPr/>
      </p:nvGrpSpPr>
      <p:grpSpPr>
        <a:xfrm>
          <a:off x="0" y="0"/>
          <a:ext cx="0" cy="0"/>
          <a:chOff x="0" y="0"/>
          <a:chExt cx="0" cy="0"/>
        </a:xfrm>
      </p:grpSpPr>
      <p:sp>
        <p:nvSpPr>
          <p:cNvPr id="395" name="Google Shape;395;p7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96" name="Google Shape;396;p70"/>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97" name="Google Shape;397;p70"/>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98" name="Google Shape;398;p70"/>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99" name="Google Shape;399;p70"/>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00" name="Google Shape;400;p70"/>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401"/>
        <p:cNvGrpSpPr/>
        <p:nvPr/>
      </p:nvGrpSpPr>
      <p:grpSpPr>
        <a:xfrm>
          <a:off x="0" y="0"/>
          <a:ext cx="0" cy="0"/>
          <a:chOff x="0" y="0"/>
          <a:chExt cx="0" cy="0"/>
        </a:xfrm>
      </p:grpSpPr>
      <p:sp>
        <p:nvSpPr>
          <p:cNvPr id="402" name="Google Shape;402;p7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03" name="Google Shape;403;p71"/>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04" name="Google Shape;404;p71"/>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05" name="Google Shape;405;p71"/>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06" name="Google Shape;406;p71"/>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07" name="Google Shape;407;p71"/>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408"/>
        <p:cNvGrpSpPr/>
        <p:nvPr/>
      </p:nvGrpSpPr>
      <p:grpSpPr>
        <a:xfrm>
          <a:off x="0" y="0"/>
          <a:ext cx="0" cy="0"/>
          <a:chOff x="0" y="0"/>
          <a:chExt cx="0" cy="0"/>
        </a:xfrm>
      </p:grpSpPr>
      <p:sp>
        <p:nvSpPr>
          <p:cNvPr id="409" name="Google Shape;409;p7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0" name="Google Shape;410;p72"/>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1" name="Google Shape;411;p72"/>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2" name="Google Shape;412;p72"/>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3" name="Google Shape;413;p72"/>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4" name="Google Shape;414;p72"/>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415"/>
        <p:cNvGrpSpPr/>
        <p:nvPr/>
      </p:nvGrpSpPr>
      <p:grpSpPr>
        <a:xfrm>
          <a:off x="0" y="0"/>
          <a:ext cx="0" cy="0"/>
          <a:chOff x="0" y="0"/>
          <a:chExt cx="0" cy="0"/>
        </a:xfrm>
      </p:grpSpPr>
      <p:sp>
        <p:nvSpPr>
          <p:cNvPr id="416" name="Google Shape;416;p73"/>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7" name="Google Shape;417;p73"/>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8" name="Google Shape;418;p73"/>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9" name="Google Shape;419;p73"/>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20" name="Google Shape;420;p73"/>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21" name="Google Shape;421;p73"/>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422"/>
        <p:cNvGrpSpPr/>
        <p:nvPr/>
      </p:nvGrpSpPr>
      <p:grpSpPr>
        <a:xfrm>
          <a:off x="0" y="0"/>
          <a:ext cx="0" cy="0"/>
          <a:chOff x="0" y="0"/>
          <a:chExt cx="0" cy="0"/>
        </a:xfrm>
      </p:grpSpPr>
      <p:sp>
        <p:nvSpPr>
          <p:cNvPr id="423" name="Google Shape;423;p74"/>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24" name="Google Shape;424;p74"/>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25" name="Google Shape;425;p74"/>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26" name="Google Shape;426;p74"/>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27" name="Google Shape;427;p74"/>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28" name="Google Shape;428;p74"/>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0_Section Header">
  <p:cSld name="10_Section Header">
    <p:spTree>
      <p:nvGrpSpPr>
        <p:cNvPr id="1" name="Shape 429"/>
        <p:cNvGrpSpPr/>
        <p:nvPr/>
      </p:nvGrpSpPr>
      <p:grpSpPr>
        <a:xfrm>
          <a:off x="0" y="0"/>
          <a:ext cx="0" cy="0"/>
          <a:chOff x="0" y="0"/>
          <a:chExt cx="0" cy="0"/>
        </a:xfrm>
      </p:grpSpPr>
      <p:sp>
        <p:nvSpPr>
          <p:cNvPr id="430" name="Google Shape;430;p7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31" name="Google Shape;431;p75"/>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32" name="Google Shape;432;p75"/>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33" name="Google Shape;433;p75"/>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34" name="Google Shape;434;p75"/>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35" name="Google Shape;435;p75"/>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436"/>
        <p:cNvGrpSpPr/>
        <p:nvPr/>
      </p:nvGrpSpPr>
      <p:grpSpPr>
        <a:xfrm>
          <a:off x="0" y="0"/>
          <a:ext cx="0" cy="0"/>
          <a:chOff x="0" y="0"/>
          <a:chExt cx="0" cy="0"/>
        </a:xfrm>
      </p:grpSpPr>
      <p:sp>
        <p:nvSpPr>
          <p:cNvPr id="437" name="Google Shape;437;p76"/>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38" name="Google Shape;438;p76"/>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39" name="Google Shape;439;p76"/>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40" name="Google Shape;440;p76"/>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41" name="Google Shape;441;p76"/>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42" name="Google Shape;442;p76"/>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pic>
        <p:nvPicPr>
          <p:cNvPr id="50" name="Google Shape;50;p24"/>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51" name="Google Shape;51;p24"/>
          <p:cNvSpPr txBox="1">
            <a:spLocks noGrp="1"/>
          </p:cNvSpPr>
          <p:nvPr>
            <p:ph type="title"/>
          </p:nvPr>
        </p:nvSpPr>
        <p:spPr>
          <a:xfrm>
            <a:off x="822960" y="214955"/>
            <a:ext cx="7543800" cy="108806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822960" y="1384301"/>
            <a:ext cx="3703320" cy="301752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53" name="Google Shape;53;p24"/>
          <p:cNvSpPr txBox="1">
            <a:spLocks noGrp="1"/>
          </p:cNvSpPr>
          <p:nvPr>
            <p:ph type="body" idx="2"/>
          </p:nvPr>
        </p:nvSpPr>
        <p:spPr>
          <a:xfrm>
            <a:off x="4663440" y="1384301"/>
            <a:ext cx="3703320" cy="301752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54" name="Google Shape;54;p24"/>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sldNum" idx="12"/>
          </p:nvPr>
        </p:nvSpPr>
        <p:spPr>
          <a:xfrm>
            <a:off x="8077200" y="4844655"/>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2_Section Header">
  <p:cSld name="12_Section Header">
    <p:spTree>
      <p:nvGrpSpPr>
        <p:cNvPr id="1" name="Shape 443"/>
        <p:cNvGrpSpPr/>
        <p:nvPr/>
      </p:nvGrpSpPr>
      <p:grpSpPr>
        <a:xfrm>
          <a:off x="0" y="0"/>
          <a:ext cx="0" cy="0"/>
          <a:chOff x="0" y="0"/>
          <a:chExt cx="0" cy="0"/>
        </a:xfrm>
      </p:grpSpPr>
      <p:sp>
        <p:nvSpPr>
          <p:cNvPr id="444" name="Google Shape;444;p77"/>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45" name="Google Shape;445;p77"/>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46" name="Google Shape;446;p77"/>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47" name="Google Shape;447;p77"/>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48" name="Google Shape;448;p77"/>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49" name="Google Shape;449;p77"/>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3_Section Header">
  <p:cSld name="13_Section Header">
    <p:spTree>
      <p:nvGrpSpPr>
        <p:cNvPr id="1" name="Shape 450"/>
        <p:cNvGrpSpPr/>
        <p:nvPr/>
      </p:nvGrpSpPr>
      <p:grpSpPr>
        <a:xfrm>
          <a:off x="0" y="0"/>
          <a:ext cx="0" cy="0"/>
          <a:chOff x="0" y="0"/>
          <a:chExt cx="0" cy="0"/>
        </a:xfrm>
      </p:grpSpPr>
      <p:sp>
        <p:nvSpPr>
          <p:cNvPr id="451" name="Google Shape;451;p78"/>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52" name="Google Shape;452;p78"/>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53" name="Google Shape;453;p78"/>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54" name="Google Shape;454;p78"/>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55" name="Google Shape;455;p78"/>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56" name="Google Shape;456;p78"/>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457"/>
        <p:cNvGrpSpPr/>
        <p:nvPr/>
      </p:nvGrpSpPr>
      <p:grpSpPr>
        <a:xfrm>
          <a:off x="0" y="0"/>
          <a:ext cx="0" cy="0"/>
          <a:chOff x="0" y="0"/>
          <a:chExt cx="0" cy="0"/>
        </a:xfrm>
      </p:grpSpPr>
      <p:sp>
        <p:nvSpPr>
          <p:cNvPr id="458" name="Google Shape;458;p79"/>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59" name="Google Shape;459;p79"/>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60" name="Google Shape;460;p79"/>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61" name="Google Shape;461;p79"/>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62" name="Google Shape;462;p79"/>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63" name="Google Shape;463;p79"/>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5_Section Header">
  <p:cSld name="15_Section Header">
    <p:spTree>
      <p:nvGrpSpPr>
        <p:cNvPr id="1" name="Shape 464"/>
        <p:cNvGrpSpPr/>
        <p:nvPr/>
      </p:nvGrpSpPr>
      <p:grpSpPr>
        <a:xfrm>
          <a:off x="0" y="0"/>
          <a:ext cx="0" cy="0"/>
          <a:chOff x="0" y="0"/>
          <a:chExt cx="0" cy="0"/>
        </a:xfrm>
      </p:grpSpPr>
      <p:sp>
        <p:nvSpPr>
          <p:cNvPr id="465" name="Google Shape;465;p8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66" name="Google Shape;466;p80"/>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67" name="Google Shape;467;p80"/>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68" name="Google Shape;468;p80"/>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69" name="Google Shape;469;p80"/>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70" name="Google Shape;470;p80"/>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6_Section Header">
  <p:cSld name="16_Section Header">
    <p:spTree>
      <p:nvGrpSpPr>
        <p:cNvPr id="1" name="Shape 471"/>
        <p:cNvGrpSpPr/>
        <p:nvPr/>
      </p:nvGrpSpPr>
      <p:grpSpPr>
        <a:xfrm>
          <a:off x="0" y="0"/>
          <a:ext cx="0" cy="0"/>
          <a:chOff x="0" y="0"/>
          <a:chExt cx="0" cy="0"/>
        </a:xfrm>
      </p:grpSpPr>
      <p:sp>
        <p:nvSpPr>
          <p:cNvPr id="472" name="Google Shape;472;p8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73" name="Google Shape;473;p81"/>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74" name="Google Shape;474;p81"/>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75" name="Google Shape;475;p81"/>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76" name="Google Shape;476;p81"/>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77" name="Google Shape;477;p81"/>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7_Section Header">
  <p:cSld name="17_Section Header">
    <p:spTree>
      <p:nvGrpSpPr>
        <p:cNvPr id="1" name="Shape 478"/>
        <p:cNvGrpSpPr/>
        <p:nvPr/>
      </p:nvGrpSpPr>
      <p:grpSpPr>
        <a:xfrm>
          <a:off x="0" y="0"/>
          <a:ext cx="0" cy="0"/>
          <a:chOff x="0" y="0"/>
          <a:chExt cx="0" cy="0"/>
        </a:xfrm>
      </p:grpSpPr>
      <p:sp>
        <p:nvSpPr>
          <p:cNvPr id="479" name="Google Shape;479;p8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80" name="Google Shape;480;p82"/>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81" name="Google Shape;481;p82"/>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82" name="Google Shape;482;p82"/>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83" name="Google Shape;483;p82"/>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84" name="Google Shape;484;p82"/>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8_Section Header">
  <p:cSld name="18_Section Header">
    <p:spTree>
      <p:nvGrpSpPr>
        <p:cNvPr id="1" name="Shape 485"/>
        <p:cNvGrpSpPr/>
        <p:nvPr/>
      </p:nvGrpSpPr>
      <p:grpSpPr>
        <a:xfrm>
          <a:off x="0" y="0"/>
          <a:ext cx="0" cy="0"/>
          <a:chOff x="0" y="0"/>
          <a:chExt cx="0" cy="0"/>
        </a:xfrm>
      </p:grpSpPr>
      <p:sp>
        <p:nvSpPr>
          <p:cNvPr id="486" name="Google Shape;486;p83"/>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87" name="Google Shape;487;p83"/>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88" name="Google Shape;488;p83"/>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89" name="Google Shape;489;p83"/>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90" name="Google Shape;490;p83"/>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91" name="Google Shape;491;p83"/>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9_Section Header">
  <p:cSld name="19_Section Header">
    <p:spTree>
      <p:nvGrpSpPr>
        <p:cNvPr id="1" name="Shape 492"/>
        <p:cNvGrpSpPr/>
        <p:nvPr/>
      </p:nvGrpSpPr>
      <p:grpSpPr>
        <a:xfrm>
          <a:off x="0" y="0"/>
          <a:ext cx="0" cy="0"/>
          <a:chOff x="0" y="0"/>
          <a:chExt cx="0" cy="0"/>
        </a:xfrm>
      </p:grpSpPr>
      <p:sp>
        <p:nvSpPr>
          <p:cNvPr id="493" name="Google Shape;493;p84"/>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94" name="Google Shape;494;p84"/>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95" name="Google Shape;495;p84"/>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96" name="Google Shape;496;p84"/>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97" name="Google Shape;497;p84"/>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98" name="Google Shape;498;p84"/>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0_Section Header">
  <p:cSld name="20_Section Header">
    <p:spTree>
      <p:nvGrpSpPr>
        <p:cNvPr id="1" name="Shape 499"/>
        <p:cNvGrpSpPr/>
        <p:nvPr/>
      </p:nvGrpSpPr>
      <p:grpSpPr>
        <a:xfrm>
          <a:off x="0" y="0"/>
          <a:ext cx="0" cy="0"/>
          <a:chOff x="0" y="0"/>
          <a:chExt cx="0" cy="0"/>
        </a:xfrm>
      </p:grpSpPr>
      <p:sp>
        <p:nvSpPr>
          <p:cNvPr id="500" name="Google Shape;500;p8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01" name="Google Shape;501;p85"/>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02" name="Google Shape;502;p85"/>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03" name="Google Shape;503;p85"/>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04" name="Google Shape;504;p85"/>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05" name="Google Shape;505;p85"/>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1_Section Header">
  <p:cSld name="21_Section Header">
    <p:spTree>
      <p:nvGrpSpPr>
        <p:cNvPr id="1" name="Shape 506"/>
        <p:cNvGrpSpPr/>
        <p:nvPr/>
      </p:nvGrpSpPr>
      <p:grpSpPr>
        <a:xfrm>
          <a:off x="0" y="0"/>
          <a:ext cx="0" cy="0"/>
          <a:chOff x="0" y="0"/>
          <a:chExt cx="0" cy="0"/>
        </a:xfrm>
      </p:grpSpPr>
      <p:sp>
        <p:nvSpPr>
          <p:cNvPr id="507" name="Google Shape;507;p86"/>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08" name="Google Shape;508;p86"/>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09" name="Google Shape;509;p86"/>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10" name="Google Shape;510;p86"/>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11" name="Google Shape;511;p86"/>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12" name="Google Shape;512;p86"/>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pic>
        <p:nvPicPr>
          <p:cNvPr id="58" name="Google Shape;58;p25"/>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59" name="Google Shape;59;p25"/>
          <p:cNvSpPr txBox="1">
            <a:spLocks noGrp="1"/>
          </p:cNvSpPr>
          <p:nvPr>
            <p:ph type="title"/>
          </p:nvPr>
        </p:nvSpPr>
        <p:spPr>
          <a:xfrm>
            <a:off x="822960" y="214955"/>
            <a:ext cx="7543800" cy="108806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822960" y="1384539"/>
            <a:ext cx="3703320" cy="5522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61" name="Google Shape;61;p25"/>
          <p:cNvSpPr txBox="1">
            <a:spLocks noGrp="1"/>
          </p:cNvSpPr>
          <p:nvPr>
            <p:ph type="body" idx="2"/>
          </p:nvPr>
        </p:nvSpPr>
        <p:spPr>
          <a:xfrm>
            <a:off x="822960" y="1936751"/>
            <a:ext cx="3703320" cy="253365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62" name="Google Shape;62;p25"/>
          <p:cNvSpPr txBox="1">
            <a:spLocks noGrp="1"/>
          </p:cNvSpPr>
          <p:nvPr>
            <p:ph type="body" idx="3"/>
          </p:nvPr>
        </p:nvSpPr>
        <p:spPr>
          <a:xfrm>
            <a:off x="4663440" y="1384539"/>
            <a:ext cx="3703320" cy="5522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63" name="Google Shape;63;p25"/>
          <p:cNvSpPr txBox="1">
            <a:spLocks noGrp="1"/>
          </p:cNvSpPr>
          <p:nvPr>
            <p:ph type="body" idx="4"/>
          </p:nvPr>
        </p:nvSpPr>
        <p:spPr>
          <a:xfrm>
            <a:off x="4663440" y="1936751"/>
            <a:ext cx="3703320" cy="253365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64" name="Google Shape;64;p25"/>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sldNum" idx="12"/>
          </p:nvPr>
        </p:nvSpPr>
        <p:spPr>
          <a:xfrm>
            <a:off x="8077200" y="4836877"/>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2_Section Header">
  <p:cSld name="22_Section Header">
    <p:spTree>
      <p:nvGrpSpPr>
        <p:cNvPr id="1" name="Shape 513"/>
        <p:cNvGrpSpPr/>
        <p:nvPr/>
      </p:nvGrpSpPr>
      <p:grpSpPr>
        <a:xfrm>
          <a:off x="0" y="0"/>
          <a:ext cx="0" cy="0"/>
          <a:chOff x="0" y="0"/>
          <a:chExt cx="0" cy="0"/>
        </a:xfrm>
      </p:grpSpPr>
      <p:sp>
        <p:nvSpPr>
          <p:cNvPr id="514" name="Google Shape;514;p87"/>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15" name="Google Shape;515;p87"/>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16" name="Google Shape;516;p87"/>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17" name="Google Shape;517;p87"/>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18" name="Google Shape;518;p87"/>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19" name="Google Shape;519;p87"/>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3_Section Header">
  <p:cSld name="23_Section Header">
    <p:spTree>
      <p:nvGrpSpPr>
        <p:cNvPr id="1" name="Shape 520"/>
        <p:cNvGrpSpPr/>
        <p:nvPr/>
      </p:nvGrpSpPr>
      <p:grpSpPr>
        <a:xfrm>
          <a:off x="0" y="0"/>
          <a:ext cx="0" cy="0"/>
          <a:chOff x="0" y="0"/>
          <a:chExt cx="0" cy="0"/>
        </a:xfrm>
      </p:grpSpPr>
      <p:sp>
        <p:nvSpPr>
          <p:cNvPr id="521" name="Google Shape;521;p88"/>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22" name="Google Shape;522;p88"/>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23" name="Google Shape;523;p88"/>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24" name="Google Shape;524;p88"/>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25" name="Google Shape;525;p88"/>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26" name="Google Shape;526;p88"/>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4_Section Header">
  <p:cSld name="24_Section Header">
    <p:spTree>
      <p:nvGrpSpPr>
        <p:cNvPr id="1" name="Shape 527"/>
        <p:cNvGrpSpPr/>
        <p:nvPr/>
      </p:nvGrpSpPr>
      <p:grpSpPr>
        <a:xfrm>
          <a:off x="0" y="0"/>
          <a:ext cx="0" cy="0"/>
          <a:chOff x="0" y="0"/>
          <a:chExt cx="0" cy="0"/>
        </a:xfrm>
      </p:grpSpPr>
      <p:sp>
        <p:nvSpPr>
          <p:cNvPr id="528" name="Google Shape;528;p89"/>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29" name="Google Shape;529;p89"/>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30" name="Google Shape;530;p89"/>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31" name="Google Shape;531;p89"/>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32" name="Google Shape;532;p89"/>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33" name="Google Shape;533;p89"/>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5_Section Header">
  <p:cSld name="25_Section Header">
    <p:spTree>
      <p:nvGrpSpPr>
        <p:cNvPr id="1" name="Shape 534"/>
        <p:cNvGrpSpPr/>
        <p:nvPr/>
      </p:nvGrpSpPr>
      <p:grpSpPr>
        <a:xfrm>
          <a:off x="0" y="0"/>
          <a:ext cx="0" cy="0"/>
          <a:chOff x="0" y="0"/>
          <a:chExt cx="0" cy="0"/>
        </a:xfrm>
      </p:grpSpPr>
      <p:sp>
        <p:nvSpPr>
          <p:cNvPr id="535" name="Google Shape;535;p9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36" name="Google Shape;536;p90"/>
          <p:cNvSpPr/>
          <p:nvPr/>
        </p:nvSpPr>
        <p:spPr>
          <a:xfrm>
            <a:off x="65090" y="52390"/>
            <a:ext cx="9013825" cy="5018485"/>
          </a:xfrm>
          <a:prstGeom prst="roundRect">
            <a:avLst>
              <a:gd name="adj" fmla="val 4929"/>
            </a:avLst>
          </a:prstGeom>
          <a:solidFill>
            <a:srgbClr val="FCFCFC"/>
          </a:solidFill>
          <a:ln w="9525" cap="sq" cmpd="sng">
            <a:solidFill>
              <a:srgbClr val="664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37" name="Google Shape;537;p90"/>
          <p:cNvSpPr/>
          <p:nvPr/>
        </p:nvSpPr>
        <p:spPr>
          <a:xfrm rot="10800000" flipH="1">
            <a:off x="69852" y="731046"/>
            <a:ext cx="9013825" cy="690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38" name="Google Shape;538;p90"/>
          <p:cNvSpPr/>
          <p:nvPr/>
        </p:nvSpPr>
        <p:spPr>
          <a:xfrm>
            <a:off x="69852" y="695325"/>
            <a:ext cx="9013825" cy="34529"/>
          </a:xfrm>
          <a:prstGeom prst="rect">
            <a:avLst/>
          </a:prstGeom>
          <a:solidFill>
            <a:srgbClr val="E2C9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39" name="Google Shape;539;p90"/>
          <p:cNvSpPr/>
          <p:nvPr/>
        </p:nvSpPr>
        <p:spPr>
          <a:xfrm>
            <a:off x="68265" y="781050"/>
            <a:ext cx="9015412" cy="345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40" name="Google Shape;540;p90"/>
          <p:cNvSpPr txBox="1">
            <a:spLocks noGrp="1"/>
          </p:cNvSpPr>
          <p:nvPr>
            <p:ph type="body" idx="1"/>
          </p:nvPr>
        </p:nvSpPr>
        <p:spPr>
          <a:xfrm>
            <a:off x="533400" y="1085850"/>
            <a:ext cx="8153400" cy="3429000"/>
          </a:xfrm>
          <a:prstGeom prst="rect">
            <a:avLst/>
          </a:prstGeom>
          <a:noFill/>
          <a:ln>
            <a:noFill/>
          </a:ln>
        </p:spPr>
        <p:txBody>
          <a:bodyPr spcFirstLastPara="1" wrap="square" lIns="0" tIns="45700" rIns="0" bIns="45700" anchor="t" anchorCtr="0">
            <a:normAutofit/>
          </a:bodyPr>
          <a:lstStyle>
            <a:lvl1pPr marL="457200" lvl="0" indent="-346265" algn="l">
              <a:lnSpc>
                <a:spcPct val="90000"/>
              </a:lnSpc>
              <a:spcBef>
                <a:spcPts val="900"/>
              </a:spcBef>
              <a:spcAft>
                <a:spcPts val="0"/>
              </a:spcAft>
              <a:buClr>
                <a:srgbClr val="664C00"/>
              </a:buClr>
              <a:buSzPts val="1853"/>
              <a:buFont typeface="Noto Sans Symbols"/>
              <a:buChar char="◆"/>
              <a:defRPr sz="1950">
                <a:solidFill>
                  <a:schemeClr val="dk1"/>
                </a:solidFill>
                <a:latin typeface="Arial"/>
                <a:ea typeface="Arial"/>
                <a:cs typeface="Arial"/>
                <a:sym typeface="Arial"/>
              </a:defRPr>
            </a:lvl1pPr>
            <a:lvl2pPr marL="914400" lvl="1" indent="-342900" algn="l">
              <a:lnSpc>
                <a:spcPct val="90000"/>
              </a:lnSpc>
              <a:spcBef>
                <a:spcPts val="150"/>
              </a:spcBef>
              <a:spcAft>
                <a:spcPts val="0"/>
              </a:spcAft>
              <a:buClr>
                <a:srgbClr val="86A794"/>
              </a:buClr>
              <a:buSzPts val="1800"/>
              <a:buFont typeface="Arial"/>
              <a:buChar char="●"/>
              <a:defRPr sz="1800">
                <a:latin typeface="Arial"/>
                <a:ea typeface="Arial"/>
                <a:cs typeface="Arial"/>
                <a:sym typeface="Arial"/>
              </a:defRPr>
            </a:lvl2pPr>
            <a:lvl3pPr marL="1371600" lvl="2" indent="-333375" algn="l">
              <a:lnSpc>
                <a:spcPct val="90000"/>
              </a:lnSpc>
              <a:spcBef>
                <a:spcPts val="300"/>
              </a:spcBef>
              <a:spcAft>
                <a:spcPts val="0"/>
              </a:spcAft>
              <a:buClr>
                <a:schemeClr val="accent5"/>
              </a:buClr>
              <a:buSzPts val="1650"/>
              <a:buFont typeface="Noto Sans Symbols"/>
              <a:buChar char="▪"/>
              <a:defRPr sz="1650">
                <a:latin typeface="Arial"/>
                <a:ea typeface="Arial"/>
                <a:cs typeface="Arial"/>
                <a:sym typeface="Arial"/>
              </a:defRPr>
            </a:lvl3pPr>
            <a:lvl4pPr marL="1828800" lvl="3" indent="-323850" algn="l">
              <a:lnSpc>
                <a:spcPct val="90000"/>
              </a:lnSpc>
              <a:spcBef>
                <a:spcPts val="300"/>
              </a:spcBef>
              <a:spcAft>
                <a:spcPts val="0"/>
              </a:spcAft>
              <a:buClr>
                <a:srgbClr val="664C00"/>
              </a:buClr>
              <a:buSzPts val="1500"/>
              <a:buFont typeface="Noto Sans Symbols"/>
              <a:buChar char="🞂"/>
              <a:defRPr sz="1500">
                <a:latin typeface="Arial"/>
                <a:ea typeface="Arial"/>
                <a:cs typeface="Arial"/>
                <a:sym typeface="Arial"/>
              </a:defRPr>
            </a:lvl4pPr>
            <a:lvl5pPr marL="2286000" lvl="4" indent="-295275" algn="l">
              <a:lnSpc>
                <a:spcPct val="90000"/>
              </a:lnSpc>
              <a:spcBef>
                <a:spcPts val="300"/>
              </a:spcBef>
              <a:spcAft>
                <a:spcPts val="0"/>
              </a:spcAft>
              <a:buClr>
                <a:srgbClr val="86A794"/>
              </a:buClr>
              <a:buSzPts val="1050"/>
              <a:buFont typeface="Arial"/>
              <a:buChar char="◘"/>
              <a:defRPr>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544"/>
        <p:cNvGrpSpPr/>
        <p:nvPr/>
      </p:nvGrpSpPr>
      <p:grpSpPr>
        <a:xfrm>
          <a:off x="0" y="0"/>
          <a:ext cx="0" cy="0"/>
          <a:chOff x="0" y="0"/>
          <a:chExt cx="0" cy="0"/>
        </a:xfrm>
      </p:grpSpPr>
      <p:sp>
        <p:nvSpPr>
          <p:cNvPr id="545" name="Google Shape;545;p19"/>
          <p:cNvSpPr txBox="1">
            <a:spLocks noGrp="1"/>
          </p:cNvSpPr>
          <p:nvPr>
            <p:ph type="ctrTitle"/>
          </p:nvPr>
        </p:nvSpPr>
        <p:spPr>
          <a:xfrm>
            <a:off x="685800" y="1220321"/>
            <a:ext cx="7772400" cy="1102519"/>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000000"/>
              </a:buClr>
              <a:buSzPts val="1400"/>
              <a:buFont typeface="Arial"/>
              <a:buNone/>
              <a:defRPr sz="5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3580" b="0" i="0" u="none" strike="noStrike" cap="none">
                <a:solidFill>
                  <a:srgbClr val="40404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3580" b="0" i="0" u="none" strike="noStrike" cap="none">
                <a:solidFill>
                  <a:srgbClr val="40404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3580" b="0" i="0" u="none" strike="noStrike" cap="none">
                <a:solidFill>
                  <a:srgbClr val="40404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3580" b="0" i="0" u="none" strike="noStrike" cap="none">
                <a:solidFill>
                  <a:srgbClr val="40404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9pPr>
          </a:lstStyle>
          <a:p>
            <a:endParaRPr/>
          </a:p>
        </p:txBody>
      </p:sp>
      <p:grpSp>
        <p:nvGrpSpPr>
          <p:cNvPr id="546" name="Google Shape;546;p19"/>
          <p:cNvGrpSpPr/>
          <p:nvPr/>
        </p:nvGrpSpPr>
        <p:grpSpPr>
          <a:xfrm>
            <a:off x="0" y="4561936"/>
            <a:ext cx="9144000" cy="581564"/>
            <a:chOff x="0" y="6082583"/>
            <a:chExt cx="12192000" cy="775417"/>
          </a:xfrm>
        </p:grpSpPr>
        <p:sp>
          <p:nvSpPr>
            <p:cNvPr id="547" name="Google Shape;547;p19"/>
            <p:cNvSpPr/>
            <p:nvPr/>
          </p:nvSpPr>
          <p:spPr>
            <a:xfrm>
              <a:off x="0" y="6082583"/>
              <a:ext cx="12192000" cy="775417"/>
            </a:xfrm>
            <a:prstGeom prst="rect">
              <a:avLst/>
            </a:prstGeom>
            <a:solidFill>
              <a:srgbClr val="0157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
                <a:buFont typeface="Arial"/>
                <a:buNone/>
              </a:pPr>
              <a:endParaRPr sz="486" b="0" i="0" u="none" strike="noStrike" cap="none">
                <a:solidFill>
                  <a:srgbClr val="FFFFFF"/>
                </a:solidFill>
                <a:latin typeface="Arial"/>
                <a:ea typeface="Arial"/>
                <a:cs typeface="Arial"/>
                <a:sym typeface="Arial"/>
              </a:endParaRPr>
            </a:p>
          </p:txBody>
        </p:sp>
        <p:pic>
          <p:nvPicPr>
            <p:cNvPr id="548" name="Google Shape;548;p19"/>
            <p:cNvPicPr preferRelativeResize="0"/>
            <p:nvPr/>
          </p:nvPicPr>
          <p:blipFill rotWithShape="1">
            <a:blip r:embed="rId2">
              <a:alphaModFix/>
            </a:blip>
            <a:srcRect r="-162"/>
            <a:stretch/>
          </p:blipFill>
          <p:spPr>
            <a:xfrm>
              <a:off x="2378728" y="6082583"/>
              <a:ext cx="7434544" cy="741499"/>
            </a:xfrm>
            <a:prstGeom prst="rect">
              <a:avLst/>
            </a:prstGeom>
            <a:solidFill>
              <a:schemeClr val="accent6"/>
            </a:solidFill>
            <a:ln>
              <a:noFill/>
            </a:ln>
          </p:spPr>
        </p:pic>
        <p:sp>
          <p:nvSpPr>
            <p:cNvPr id="549" name="Google Shape;549;p19"/>
            <p:cNvSpPr/>
            <p:nvPr/>
          </p:nvSpPr>
          <p:spPr>
            <a:xfrm>
              <a:off x="9569669" y="6082583"/>
              <a:ext cx="2622331" cy="775417"/>
            </a:xfrm>
            <a:prstGeom prst="rect">
              <a:avLst/>
            </a:prstGeom>
            <a:solidFill>
              <a:srgbClr val="0157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
                <a:buFont typeface="Arial"/>
                <a:buNone/>
              </a:pPr>
              <a:endParaRPr sz="486"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0"/>
        <p:cNvGrpSpPr/>
        <p:nvPr/>
      </p:nvGrpSpPr>
      <p:grpSpPr>
        <a:xfrm>
          <a:off x="0" y="0"/>
          <a:ext cx="0" cy="0"/>
          <a:chOff x="0" y="0"/>
          <a:chExt cx="0" cy="0"/>
        </a:xfrm>
      </p:grpSpPr>
      <p:sp>
        <p:nvSpPr>
          <p:cNvPr id="551" name="Google Shape;551;p20"/>
          <p:cNvSpPr txBox="1">
            <a:spLocks noGrp="1"/>
          </p:cNvSpPr>
          <p:nvPr>
            <p:ph type="ctrTitle"/>
          </p:nvPr>
        </p:nvSpPr>
        <p:spPr>
          <a:xfrm>
            <a:off x="685800" y="1220321"/>
            <a:ext cx="7772400" cy="1102519"/>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000000"/>
              </a:buClr>
              <a:buSzPts val="1400"/>
              <a:buFont typeface="Arial"/>
              <a:buNone/>
              <a:defRPr sz="5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3580" b="0" i="0" u="none" strike="noStrike" cap="none">
                <a:solidFill>
                  <a:srgbClr val="40404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3580" b="0" i="0" u="none" strike="noStrike" cap="none">
                <a:solidFill>
                  <a:srgbClr val="40404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3580" b="0" i="0" u="none" strike="noStrike" cap="none">
                <a:solidFill>
                  <a:srgbClr val="40404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3580" b="0" i="0" u="none" strike="noStrike" cap="none">
                <a:solidFill>
                  <a:srgbClr val="40404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9pPr>
          </a:lstStyle>
          <a:p>
            <a:endParaRPr/>
          </a:p>
        </p:txBody>
      </p:sp>
      <p:sp>
        <p:nvSpPr>
          <p:cNvPr id="552" name="Google Shape;552;p20"/>
          <p:cNvSpPr txBox="1">
            <a:spLocks noGrp="1"/>
          </p:cNvSpPr>
          <p:nvPr>
            <p:ph type="subTitle" idx="1"/>
          </p:nvPr>
        </p:nvSpPr>
        <p:spPr>
          <a:xfrm>
            <a:off x="685801" y="2857500"/>
            <a:ext cx="7770812" cy="131445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300"/>
              </a:spcBef>
              <a:spcAft>
                <a:spcPts val="0"/>
              </a:spcAft>
              <a:buClr>
                <a:schemeClr val="accent1"/>
              </a:buClr>
              <a:buSzPts val="1600"/>
              <a:buFont typeface="Calibri"/>
              <a:buNone/>
              <a:defRPr sz="1600" b="0" i="0" u="none" strike="noStrike" cap="none">
                <a:solidFill>
                  <a:schemeClr val="dk1"/>
                </a:solidFill>
                <a:latin typeface="Arial"/>
                <a:ea typeface="Arial"/>
                <a:cs typeface="Arial"/>
                <a:sym typeface="Arial"/>
              </a:defRPr>
            </a:lvl1pPr>
            <a:lvl2pPr marR="0" lvl="1" algn="ctr" rtl="0">
              <a:lnSpc>
                <a:spcPct val="90000"/>
              </a:lnSpc>
              <a:spcBef>
                <a:spcPts val="147"/>
              </a:spcBef>
              <a:spcAft>
                <a:spcPts val="0"/>
              </a:spcAft>
              <a:buClr>
                <a:schemeClr val="accent1"/>
              </a:buClr>
              <a:buSzPts val="1800"/>
              <a:buFont typeface="Calibri"/>
              <a:buNone/>
              <a:defRPr sz="1800" b="0" i="0" u="none" strike="noStrike" cap="none">
                <a:solidFill>
                  <a:schemeClr val="lt1"/>
                </a:solidFill>
                <a:latin typeface="Arial"/>
                <a:ea typeface="Arial"/>
                <a:cs typeface="Arial"/>
                <a:sym typeface="Arial"/>
              </a:defRPr>
            </a:lvl2pPr>
            <a:lvl3pPr marR="0" lvl="2" algn="ctr" rtl="0">
              <a:lnSpc>
                <a:spcPct val="90000"/>
              </a:lnSpc>
              <a:spcBef>
                <a:spcPts val="301"/>
              </a:spcBef>
              <a:spcAft>
                <a:spcPts val="0"/>
              </a:spcAft>
              <a:buClr>
                <a:schemeClr val="accent1"/>
              </a:buClr>
              <a:buSzPts val="1023"/>
              <a:buFont typeface="Calibri"/>
              <a:buNone/>
              <a:defRPr sz="1022" b="0" i="0" u="none" strike="noStrike" cap="none">
                <a:solidFill>
                  <a:schemeClr val="lt1"/>
                </a:solidFill>
                <a:latin typeface="Arial"/>
                <a:ea typeface="Arial"/>
                <a:cs typeface="Arial"/>
                <a:sym typeface="Arial"/>
              </a:defRPr>
            </a:lvl3pPr>
            <a:lvl4pPr marR="0" lvl="3" algn="ctr" rtl="0">
              <a:lnSpc>
                <a:spcPct val="90000"/>
              </a:lnSpc>
              <a:spcBef>
                <a:spcPts val="301"/>
              </a:spcBef>
              <a:spcAft>
                <a:spcPts val="0"/>
              </a:spcAft>
              <a:buClr>
                <a:schemeClr val="accent1"/>
              </a:buClr>
              <a:buSzPts val="1023"/>
              <a:buFont typeface="Calibri"/>
              <a:buNone/>
              <a:defRPr sz="1022" b="0" i="0" u="none" strike="noStrike" cap="none">
                <a:solidFill>
                  <a:schemeClr val="lt1"/>
                </a:solidFill>
                <a:latin typeface="Arial"/>
                <a:ea typeface="Arial"/>
                <a:cs typeface="Arial"/>
                <a:sym typeface="Arial"/>
              </a:defRPr>
            </a:lvl4pPr>
            <a:lvl5pPr marR="0" lvl="4" algn="ctr" rtl="0">
              <a:lnSpc>
                <a:spcPct val="90000"/>
              </a:lnSpc>
              <a:spcBef>
                <a:spcPts val="301"/>
              </a:spcBef>
              <a:spcAft>
                <a:spcPts val="0"/>
              </a:spcAft>
              <a:buClr>
                <a:schemeClr val="accent1"/>
              </a:buClr>
              <a:buSzPts val="1023"/>
              <a:buFont typeface="Calibri"/>
              <a:buNone/>
              <a:defRPr sz="1022" b="0" i="0" u="none" strike="noStrike" cap="none">
                <a:solidFill>
                  <a:schemeClr val="lt1"/>
                </a:solidFill>
                <a:latin typeface="Arial"/>
                <a:ea typeface="Arial"/>
                <a:cs typeface="Arial"/>
                <a:sym typeface="Arial"/>
              </a:defRPr>
            </a:lvl5pPr>
            <a:lvl6pPr marR="0" lvl="5" algn="ctr" rtl="0">
              <a:lnSpc>
                <a:spcPct val="90000"/>
              </a:lnSpc>
              <a:spcBef>
                <a:spcPts val="301"/>
              </a:spcBef>
              <a:spcAft>
                <a:spcPts val="0"/>
              </a:spcAft>
              <a:buClr>
                <a:schemeClr val="accent1"/>
              </a:buClr>
              <a:buSzPts val="1050"/>
              <a:buFont typeface="Calibri"/>
              <a:buNone/>
              <a:defRPr sz="1050" b="0" i="0" u="none" strike="noStrike" cap="none">
                <a:solidFill>
                  <a:schemeClr val="lt1"/>
                </a:solidFill>
                <a:latin typeface="Arial"/>
                <a:ea typeface="Arial"/>
                <a:cs typeface="Arial"/>
                <a:sym typeface="Arial"/>
              </a:defRPr>
            </a:lvl6pPr>
            <a:lvl7pPr marR="0" lvl="6" algn="ctr" rtl="0">
              <a:lnSpc>
                <a:spcPct val="90000"/>
              </a:lnSpc>
              <a:spcBef>
                <a:spcPts val="300"/>
              </a:spcBef>
              <a:spcAft>
                <a:spcPts val="0"/>
              </a:spcAft>
              <a:buClr>
                <a:schemeClr val="accent1"/>
              </a:buClr>
              <a:buSzPts val="1050"/>
              <a:buFont typeface="Calibri"/>
              <a:buNone/>
              <a:defRPr sz="1050" b="0" i="0" u="none" strike="noStrike" cap="none">
                <a:solidFill>
                  <a:schemeClr val="lt1"/>
                </a:solidFill>
                <a:latin typeface="Arial"/>
                <a:ea typeface="Arial"/>
                <a:cs typeface="Arial"/>
                <a:sym typeface="Arial"/>
              </a:defRPr>
            </a:lvl7pPr>
            <a:lvl8pPr marR="0" lvl="7" algn="ctr" rtl="0">
              <a:lnSpc>
                <a:spcPct val="90000"/>
              </a:lnSpc>
              <a:spcBef>
                <a:spcPts val="300"/>
              </a:spcBef>
              <a:spcAft>
                <a:spcPts val="0"/>
              </a:spcAft>
              <a:buClr>
                <a:schemeClr val="accent1"/>
              </a:buClr>
              <a:buSzPts val="1050"/>
              <a:buFont typeface="Calibri"/>
              <a:buNone/>
              <a:defRPr sz="1050" b="0" i="0" u="none" strike="noStrike" cap="none">
                <a:solidFill>
                  <a:schemeClr val="lt1"/>
                </a:solidFill>
                <a:latin typeface="Arial"/>
                <a:ea typeface="Arial"/>
                <a:cs typeface="Arial"/>
                <a:sym typeface="Arial"/>
              </a:defRPr>
            </a:lvl8pPr>
            <a:lvl9pPr marR="0" lvl="8" algn="ctr" rtl="0">
              <a:lnSpc>
                <a:spcPct val="90000"/>
              </a:lnSpc>
              <a:spcBef>
                <a:spcPts val="300"/>
              </a:spcBef>
              <a:spcAft>
                <a:spcPts val="300"/>
              </a:spcAft>
              <a:buClr>
                <a:schemeClr val="accent1"/>
              </a:buClr>
              <a:buSzPts val="1050"/>
              <a:buFont typeface="Calibri"/>
              <a:buNone/>
              <a:defRPr sz="1050" b="0" i="0" u="none" strike="noStrike" cap="none">
                <a:solidFill>
                  <a:schemeClr val="lt1"/>
                </a:solidFill>
                <a:latin typeface="Arial"/>
                <a:ea typeface="Arial"/>
                <a:cs typeface="Arial"/>
                <a:sym typeface="Arial"/>
              </a:defRPr>
            </a:lvl9pPr>
          </a:lstStyle>
          <a:p>
            <a:endParaRPr/>
          </a:p>
        </p:txBody>
      </p:sp>
      <p:sp>
        <p:nvSpPr>
          <p:cNvPr id="553" name="Google Shape;553;p20"/>
          <p:cNvSpPr txBox="1">
            <a:spLocks noGrp="1"/>
          </p:cNvSpPr>
          <p:nvPr>
            <p:ph type="dt" idx="10"/>
          </p:nvPr>
        </p:nvSpPr>
        <p:spPr>
          <a:xfrm>
            <a:off x="822699" y="4844762"/>
            <a:ext cx="1853639" cy="27357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554" name="Google Shape;554;p20"/>
          <p:cNvSpPr txBox="1">
            <a:spLocks noGrp="1"/>
          </p:cNvSpPr>
          <p:nvPr>
            <p:ph type="ftr" idx="11"/>
          </p:nvPr>
        </p:nvSpPr>
        <p:spPr>
          <a:xfrm>
            <a:off x="2765052" y="4844762"/>
            <a:ext cx="3616698" cy="27357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5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pic>
        <p:nvPicPr>
          <p:cNvPr id="68" name="Google Shape;68;p26"/>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69" name="Google Shape;69;p26"/>
          <p:cNvSpPr txBox="1">
            <a:spLocks noGrp="1"/>
          </p:cNvSpPr>
          <p:nvPr>
            <p:ph type="title"/>
          </p:nvPr>
        </p:nvSpPr>
        <p:spPr>
          <a:xfrm>
            <a:off x="822325" y="215506"/>
            <a:ext cx="7543800" cy="10870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0" name="Google Shape;70;p26"/>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sldNum" idx="12"/>
          </p:nvPr>
        </p:nvSpPr>
        <p:spPr>
          <a:xfrm>
            <a:off x="8001000" y="4848839"/>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pic>
        <p:nvPicPr>
          <p:cNvPr id="74" name="Google Shape;74;p27"/>
          <p:cNvPicPr preferRelativeResize="0"/>
          <p:nvPr/>
        </p:nvPicPr>
        <p:blipFill rotWithShape="1">
          <a:blip r:embed="rId2">
            <a:alphaModFix/>
          </a:blip>
          <a:srcRect/>
          <a:stretch/>
        </p:blipFill>
        <p:spPr>
          <a:xfrm>
            <a:off x="-1" y="4743450"/>
            <a:ext cx="9144001" cy="399468"/>
          </a:xfrm>
          <a:prstGeom prst="rect">
            <a:avLst/>
          </a:prstGeom>
          <a:noFill/>
          <a:ln>
            <a:noFill/>
          </a:ln>
        </p:spPr>
      </p:pic>
      <p:sp>
        <p:nvSpPr>
          <p:cNvPr id="75" name="Google Shape;75;p27"/>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001000"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88"/>
              <a:buFont typeface="Arial"/>
              <a:buNone/>
              <a:defRPr sz="788"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heme" Target="../theme/theme3.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1.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Shape 9"/>
        <p:cNvGrpSpPr/>
        <p:nvPr/>
      </p:nvGrpSpPr>
      <p:grpSpPr>
        <a:xfrm>
          <a:off x="0" y="0"/>
          <a:ext cx="0" cy="0"/>
          <a:chOff x="0" y="0"/>
          <a:chExt cx="0" cy="0"/>
        </a:xfrm>
      </p:grpSpPr>
      <p:sp>
        <p:nvSpPr>
          <p:cNvPr id="10" name="Google Shape;10;p12"/>
          <p:cNvSpPr/>
          <p:nvPr/>
        </p:nvSpPr>
        <p:spPr>
          <a:xfrm>
            <a:off x="0" y="3583173"/>
            <a:ext cx="9144000" cy="1550932"/>
          </a:xfrm>
          <a:prstGeom prst="rect">
            <a:avLst/>
          </a:prstGeom>
          <a:solidFill>
            <a:srgbClr val="0157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12"/>
          <p:cNvPicPr preferRelativeResize="0"/>
          <p:nvPr/>
        </p:nvPicPr>
        <p:blipFill rotWithShape="1">
          <a:blip r:embed="rId3">
            <a:alphaModFix/>
          </a:blip>
          <a:srcRect t="8803" b="9695"/>
          <a:stretch/>
        </p:blipFill>
        <p:spPr>
          <a:xfrm>
            <a:off x="1447800" y="218941"/>
            <a:ext cx="6248400" cy="27947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Shape 13"/>
        <p:cNvGrpSpPr/>
        <p:nvPr/>
      </p:nvGrpSpPr>
      <p:grpSpPr>
        <a:xfrm>
          <a:off x="0" y="0"/>
          <a:ext cx="0" cy="0"/>
          <a:chOff x="0" y="0"/>
          <a:chExt cx="0" cy="0"/>
        </a:xfrm>
      </p:grpSpPr>
      <p:sp>
        <p:nvSpPr>
          <p:cNvPr id="14" name="Google Shape;14;p15"/>
          <p:cNvSpPr/>
          <p:nvPr/>
        </p:nvSpPr>
        <p:spPr>
          <a:xfrm>
            <a:off x="0" y="4800600"/>
            <a:ext cx="91440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5"/>
          <p:cNvSpPr/>
          <p:nvPr/>
        </p:nvSpPr>
        <p:spPr>
          <a:xfrm>
            <a:off x="0" y="4750597"/>
            <a:ext cx="9144000" cy="50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5"/>
          <p:cNvSpPr txBox="1">
            <a:spLocks noGrp="1"/>
          </p:cNvSpPr>
          <p:nvPr>
            <p:ph type="title"/>
          </p:nvPr>
        </p:nvSpPr>
        <p:spPr>
          <a:xfrm>
            <a:off x="822325" y="215506"/>
            <a:ext cx="7543800" cy="10870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9pPr>
          </a:lstStyle>
          <a:p>
            <a:endParaRPr/>
          </a:p>
        </p:txBody>
      </p:sp>
      <p:sp>
        <p:nvSpPr>
          <p:cNvPr id="17" name="Google Shape;17;p15"/>
          <p:cNvSpPr txBox="1">
            <a:spLocks noGrp="1"/>
          </p:cNvSpPr>
          <p:nvPr>
            <p:ph type="body" idx="1"/>
          </p:nvPr>
        </p:nvSpPr>
        <p:spPr>
          <a:xfrm>
            <a:off x="822325" y="1384700"/>
            <a:ext cx="7543800" cy="3017044"/>
          </a:xfrm>
          <a:prstGeom prst="rect">
            <a:avLst/>
          </a:prstGeom>
          <a:noFill/>
          <a:ln>
            <a:noFill/>
          </a:ln>
        </p:spPr>
        <p:txBody>
          <a:bodyPr spcFirstLastPara="1" wrap="square" lIns="0" tIns="45700" rIns="0" bIns="45700" anchor="t" anchorCtr="0">
            <a:noAutofit/>
          </a:bodyPr>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404040"/>
                </a:solidFill>
                <a:latin typeface="Arial"/>
                <a:ea typeface="Arial"/>
                <a:cs typeface="Arial"/>
                <a:sym typeface="Arial"/>
              </a:defRPr>
            </a:lvl1pPr>
            <a:lvl2pPr marL="914400" marR="0" lvl="1" indent="-342900" algn="l" rtl="0">
              <a:lnSpc>
                <a:spcPct val="90000"/>
              </a:lnSpc>
              <a:spcBef>
                <a:spcPts val="150"/>
              </a:spcBef>
              <a:spcAft>
                <a:spcPts val="0"/>
              </a:spcAft>
              <a:buClr>
                <a:schemeClr val="accent1"/>
              </a:buClr>
              <a:buSzPts val="1800"/>
              <a:buFont typeface="Calibri"/>
              <a:buChar char="◦"/>
              <a:defRPr sz="1800" b="0" i="0" u="none" strike="noStrike" cap="none">
                <a:solidFill>
                  <a:srgbClr val="404040"/>
                </a:solidFill>
                <a:latin typeface="Arial"/>
                <a:ea typeface="Arial"/>
                <a:cs typeface="Arial"/>
                <a:sym typeface="Arial"/>
              </a:defRPr>
            </a:lvl2pPr>
            <a:lvl3pPr marL="1371600" marR="0" lvl="2" indent="-295275" algn="l" rtl="0">
              <a:lnSpc>
                <a:spcPct val="90000"/>
              </a:lnSpc>
              <a:spcBef>
                <a:spcPts val="300"/>
              </a:spcBef>
              <a:spcAft>
                <a:spcPts val="0"/>
              </a:spcAft>
              <a:buClr>
                <a:schemeClr val="accent1"/>
              </a:buClr>
              <a:buSzPts val="1050"/>
              <a:buFont typeface="Calibri"/>
              <a:buChar char="◦"/>
              <a:defRPr sz="1050" b="0" i="0" u="none" strike="noStrike" cap="none">
                <a:solidFill>
                  <a:srgbClr val="404040"/>
                </a:solidFill>
                <a:latin typeface="Arial"/>
                <a:ea typeface="Arial"/>
                <a:cs typeface="Arial"/>
                <a:sym typeface="Arial"/>
              </a:defRPr>
            </a:lvl3pPr>
            <a:lvl4pPr marL="1828800" marR="0" lvl="3" indent="-295275" algn="l" rtl="0">
              <a:lnSpc>
                <a:spcPct val="90000"/>
              </a:lnSpc>
              <a:spcBef>
                <a:spcPts val="300"/>
              </a:spcBef>
              <a:spcAft>
                <a:spcPts val="0"/>
              </a:spcAft>
              <a:buClr>
                <a:schemeClr val="accent1"/>
              </a:buClr>
              <a:buSzPts val="1050"/>
              <a:buFont typeface="Calibri"/>
              <a:buChar char="◦"/>
              <a:defRPr sz="1050" b="0" i="0" u="none" strike="noStrike" cap="none">
                <a:solidFill>
                  <a:srgbClr val="404040"/>
                </a:solidFill>
                <a:latin typeface="Arial"/>
                <a:ea typeface="Arial"/>
                <a:cs typeface="Arial"/>
                <a:sym typeface="Arial"/>
              </a:defRPr>
            </a:lvl4pPr>
            <a:lvl5pPr marL="2286000" marR="0" lvl="4" indent="-295275" algn="l" rtl="0">
              <a:lnSpc>
                <a:spcPct val="90000"/>
              </a:lnSpc>
              <a:spcBef>
                <a:spcPts val="300"/>
              </a:spcBef>
              <a:spcAft>
                <a:spcPts val="0"/>
              </a:spcAft>
              <a:buClr>
                <a:schemeClr val="accent1"/>
              </a:buClr>
              <a:buSzPts val="1050"/>
              <a:buFont typeface="Calibri"/>
              <a:buChar char="◦"/>
              <a:defRPr sz="1050" b="0" i="0" u="none" strike="noStrike" cap="none">
                <a:solidFill>
                  <a:srgbClr val="404040"/>
                </a:solidFill>
                <a:latin typeface="Arial"/>
                <a:ea typeface="Arial"/>
                <a:cs typeface="Arial"/>
                <a:sym typeface="Arial"/>
              </a:defRPr>
            </a:lvl5pPr>
            <a:lvl6pPr marL="2743200" marR="0" lvl="5"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6pPr>
            <a:lvl7pPr marL="3200400" marR="0" lvl="6"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7pPr>
            <a:lvl8pPr marL="3657600" marR="0" lvl="7"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8pPr>
            <a:lvl9pPr marL="4114800" marR="0" lvl="8" indent="-295275" algn="l" rtl="0">
              <a:lnSpc>
                <a:spcPct val="90000"/>
              </a:lnSpc>
              <a:spcBef>
                <a:spcPts val="300"/>
              </a:spcBef>
              <a:spcAft>
                <a:spcPts val="300"/>
              </a:spcAft>
              <a:buClr>
                <a:schemeClr val="accent1"/>
              </a:buClr>
              <a:buSzPts val="1050"/>
              <a:buFont typeface="Calibri"/>
              <a:buChar char="◦"/>
              <a:defRPr sz="1050" b="0" i="0" u="none" strike="noStrike" cap="none">
                <a:solidFill>
                  <a:srgbClr val="3F3F3F"/>
                </a:solidFill>
                <a:latin typeface="Arial"/>
                <a:ea typeface="Arial"/>
                <a:cs typeface="Arial"/>
                <a:sym typeface="Arial"/>
              </a:defRPr>
            </a:lvl9pPr>
          </a:lstStyle>
          <a:p>
            <a:endParaRPr/>
          </a:p>
        </p:txBody>
      </p:sp>
      <p:sp>
        <p:nvSpPr>
          <p:cNvPr id="18" name="Google Shape;18;p15"/>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15"/>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75"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15"/>
          <p:cNvSpPr txBox="1">
            <a:spLocks noGrp="1"/>
          </p:cNvSpPr>
          <p:nvPr>
            <p:ph type="sldNum" idx="12"/>
          </p:nvPr>
        </p:nvSpPr>
        <p:spPr>
          <a:xfrm>
            <a:off x="7424739"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Shape 277"/>
        <p:cNvGrpSpPr/>
        <p:nvPr/>
      </p:nvGrpSpPr>
      <p:grpSpPr>
        <a:xfrm>
          <a:off x="0" y="0"/>
          <a:ext cx="0" cy="0"/>
          <a:chOff x="0" y="0"/>
          <a:chExt cx="0" cy="0"/>
        </a:xfrm>
      </p:grpSpPr>
      <p:sp>
        <p:nvSpPr>
          <p:cNvPr id="278" name="Google Shape;278;p17"/>
          <p:cNvSpPr/>
          <p:nvPr/>
        </p:nvSpPr>
        <p:spPr>
          <a:xfrm>
            <a:off x="0" y="4800600"/>
            <a:ext cx="91440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7"/>
          <p:cNvSpPr/>
          <p:nvPr/>
        </p:nvSpPr>
        <p:spPr>
          <a:xfrm>
            <a:off x="0" y="4750597"/>
            <a:ext cx="9144000" cy="50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7"/>
          <p:cNvSpPr txBox="1">
            <a:spLocks noGrp="1"/>
          </p:cNvSpPr>
          <p:nvPr>
            <p:ph type="title"/>
          </p:nvPr>
        </p:nvSpPr>
        <p:spPr>
          <a:xfrm>
            <a:off x="822325" y="215506"/>
            <a:ext cx="7543800" cy="10870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Arial"/>
                <a:ea typeface="Arial"/>
                <a:cs typeface="Arial"/>
                <a:sym typeface="Arial"/>
              </a:defRPr>
            </a:lvl9pPr>
          </a:lstStyle>
          <a:p>
            <a:endParaRPr/>
          </a:p>
        </p:txBody>
      </p:sp>
      <p:sp>
        <p:nvSpPr>
          <p:cNvPr id="281" name="Google Shape;281;p17"/>
          <p:cNvSpPr txBox="1">
            <a:spLocks noGrp="1"/>
          </p:cNvSpPr>
          <p:nvPr>
            <p:ph type="body" idx="1"/>
          </p:nvPr>
        </p:nvSpPr>
        <p:spPr>
          <a:xfrm>
            <a:off x="822325" y="1384700"/>
            <a:ext cx="7543800" cy="3017044"/>
          </a:xfrm>
          <a:prstGeom prst="rect">
            <a:avLst/>
          </a:prstGeom>
          <a:noFill/>
          <a:ln>
            <a:noFill/>
          </a:ln>
        </p:spPr>
        <p:txBody>
          <a:bodyPr spcFirstLastPara="1" wrap="square" lIns="0" tIns="45700" rIns="0" bIns="45700" anchor="t" anchorCtr="0">
            <a:noAutofit/>
          </a:bodyPr>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404040"/>
                </a:solidFill>
                <a:latin typeface="Arial"/>
                <a:ea typeface="Arial"/>
                <a:cs typeface="Arial"/>
                <a:sym typeface="Arial"/>
              </a:defRPr>
            </a:lvl1pPr>
            <a:lvl2pPr marL="914400" marR="0" lvl="1" indent="-342900" algn="l" rtl="0">
              <a:lnSpc>
                <a:spcPct val="90000"/>
              </a:lnSpc>
              <a:spcBef>
                <a:spcPts val="150"/>
              </a:spcBef>
              <a:spcAft>
                <a:spcPts val="0"/>
              </a:spcAft>
              <a:buClr>
                <a:schemeClr val="accent1"/>
              </a:buClr>
              <a:buSzPts val="1800"/>
              <a:buFont typeface="Calibri"/>
              <a:buChar char="◦"/>
              <a:defRPr sz="1800" b="0" i="0" u="none" strike="noStrike" cap="none">
                <a:solidFill>
                  <a:srgbClr val="404040"/>
                </a:solidFill>
                <a:latin typeface="Arial"/>
                <a:ea typeface="Arial"/>
                <a:cs typeface="Arial"/>
                <a:sym typeface="Arial"/>
              </a:defRPr>
            </a:lvl2pPr>
            <a:lvl3pPr marL="1371600" marR="0" lvl="2" indent="-295275" algn="l" rtl="0">
              <a:lnSpc>
                <a:spcPct val="90000"/>
              </a:lnSpc>
              <a:spcBef>
                <a:spcPts val="300"/>
              </a:spcBef>
              <a:spcAft>
                <a:spcPts val="0"/>
              </a:spcAft>
              <a:buClr>
                <a:schemeClr val="accent1"/>
              </a:buClr>
              <a:buSzPts val="1050"/>
              <a:buFont typeface="Calibri"/>
              <a:buChar char="◦"/>
              <a:defRPr sz="1050" b="0" i="0" u="none" strike="noStrike" cap="none">
                <a:solidFill>
                  <a:srgbClr val="404040"/>
                </a:solidFill>
                <a:latin typeface="Arial"/>
                <a:ea typeface="Arial"/>
                <a:cs typeface="Arial"/>
                <a:sym typeface="Arial"/>
              </a:defRPr>
            </a:lvl3pPr>
            <a:lvl4pPr marL="1828800" marR="0" lvl="3" indent="-295275" algn="l" rtl="0">
              <a:lnSpc>
                <a:spcPct val="90000"/>
              </a:lnSpc>
              <a:spcBef>
                <a:spcPts val="300"/>
              </a:spcBef>
              <a:spcAft>
                <a:spcPts val="0"/>
              </a:spcAft>
              <a:buClr>
                <a:schemeClr val="accent1"/>
              </a:buClr>
              <a:buSzPts val="1050"/>
              <a:buFont typeface="Calibri"/>
              <a:buChar char="◦"/>
              <a:defRPr sz="1050" b="0" i="0" u="none" strike="noStrike" cap="none">
                <a:solidFill>
                  <a:srgbClr val="404040"/>
                </a:solidFill>
                <a:latin typeface="Arial"/>
                <a:ea typeface="Arial"/>
                <a:cs typeface="Arial"/>
                <a:sym typeface="Arial"/>
              </a:defRPr>
            </a:lvl4pPr>
            <a:lvl5pPr marL="2286000" marR="0" lvl="4" indent="-295275" algn="l" rtl="0">
              <a:lnSpc>
                <a:spcPct val="90000"/>
              </a:lnSpc>
              <a:spcBef>
                <a:spcPts val="300"/>
              </a:spcBef>
              <a:spcAft>
                <a:spcPts val="0"/>
              </a:spcAft>
              <a:buClr>
                <a:schemeClr val="accent1"/>
              </a:buClr>
              <a:buSzPts val="1050"/>
              <a:buFont typeface="Calibri"/>
              <a:buChar char="◦"/>
              <a:defRPr sz="1050" b="0" i="0" u="none" strike="noStrike" cap="none">
                <a:solidFill>
                  <a:srgbClr val="404040"/>
                </a:solidFill>
                <a:latin typeface="Arial"/>
                <a:ea typeface="Arial"/>
                <a:cs typeface="Arial"/>
                <a:sym typeface="Arial"/>
              </a:defRPr>
            </a:lvl5pPr>
            <a:lvl6pPr marL="2743200" marR="0" lvl="5"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6pPr>
            <a:lvl7pPr marL="3200400" marR="0" lvl="6"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7pPr>
            <a:lvl8pPr marL="3657600" marR="0" lvl="7"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8pPr>
            <a:lvl9pPr marL="4114800" marR="0" lvl="8" indent="-295275" algn="l" rtl="0">
              <a:lnSpc>
                <a:spcPct val="90000"/>
              </a:lnSpc>
              <a:spcBef>
                <a:spcPts val="300"/>
              </a:spcBef>
              <a:spcAft>
                <a:spcPts val="300"/>
              </a:spcAft>
              <a:buClr>
                <a:schemeClr val="accent1"/>
              </a:buClr>
              <a:buSzPts val="1050"/>
              <a:buFont typeface="Calibri"/>
              <a:buChar char="◦"/>
              <a:defRPr sz="1050" b="0" i="0" u="none" strike="noStrike" cap="none">
                <a:solidFill>
                  <a:srgbClr val="3F3F3F"/>
                </a:solidFill>
                <a:latin typeface="Arial"/>
                <a:ea typeface="Arial"/>
                <a:cs typeface="Arial"/>
                <a:sym typeface="Arial"/>
              </a:defRPr>
            </a:lvl9pPr>
          </a:lstStyle>
          <a:p>
            <a:endParaRPr/>
          </a:p>
        </p:txBody>
      </p:sp>
      <p:sp>
        <p:nvSpPr>
          <p:cNvPr id="282" name="Google Shape;282;p17"/>
          <p:cNvSpPr txBox="1">
            <a:spLocks noGrp="1"/>
          </p:cNvSpPr>
          <p:nvPr>
            <p:ph type="dt" idx="10"/>
          </p:nvPr>
        </p:nvSpPr>
        <p:spPr>
          <a:xfrm>
            <a:off x="822325" y="4844656"/>
            <a:ext cx="18542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3" name="Google Shape;283;p17"/>
          <p:cNvSpPr txBox="1">
            <a:spLocks noGrp="1"/>
          </p:cNvSpPr>
          <p:nvPr>
            <p:ph type="ftr" idx="11"/>
          </p:nvPr>
        </p:nvSpPr>
        <p:spPr>
          <a:xfrm>
            <a:off x="2765427" y="4844656"/>
            <a:ext cx="3616325"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75"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4" name="Google Shape;284;p17"/>
          <p:cNvSpPr txBox="1">
            <a:spLocks noGrp="1"/>
          </p:cNvSpPr>
          <p:nvPr>
            <p:ph type="sldNum" idx="12"/>
          </p:nvPr>
        </p:nvSpPr>
        <p:spPr>
          <a:xfrm>
            <a:off x="7424739" y="4844656"/>
            <a:ext cx="98425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788"/>
              <a:buFont typeface="Arial"/>
              <a:buNone/>
              <a:defRPr sz="788" b="0" i="0" u="none" strike="noStrike" cap="none">
                <a:solidFill>
                  <a:srgbClr val="FFFFFF"/>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Shape 541"/>
        <p:cNvGrpSpPr/>
        <p:nvPr/>
      </p:nvGrpSpPr>
      <p:grpSpPr>
        <a:xfrm>
          <a:off x="0" y="0"/>
          <a:ext cx="0" cy="0"/>
          <a:chOff x="0" y="0"/>
          <a:chExt cx="0" cy="0"/>
        </a:xfrm>
      </p:grpSpPr>
      <p:sp>
        <p:nvSpPr>
          <p:cNvPr id="542" name="Google Shape;542;p11"/>
          <p:cNvSpPr/>
          <p:nvPr/>
        </p:nvSpPr>
        <p:spPr>
          <a:xfrm>
            <a:off x="0" y="3583173"/>
            <a:ext cx="9144000" cy="1550932"/>
          </a:xfrm>
          <a:prstGeom prst="rect">
            <a:avLst/>
          </a:prstGeom>
          <a:solidFill>
            <a:srgbClr val="0157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3" name="Google Shape;543;p11"/>
          <p:cNvPicPr preferRelativeResize="0"/>
          <p:nvPr/>
        </p:nvPicPr>
        <p:blipFill rotWithShape="1">
          <a:blip r:embed="rId5">
            <a:alphaModFix/>
          </a:blip>
          <a:srcRect t="8803" b="9695"/>
          <a:stretch/>
        </p:blipFill>
        <p:spPr>
          <a:xfrm>
            <a:off x="1447800" y="218941"/>
            <a:ext cx="6248400" cy="27947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hyperlink" Target="mailto:kathrich@nm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mbath@nm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1"/>
          <p:cNvSpPr/>
          <p:nvPr/>
        </p:nvSpPr>
        <p:spPr>
          <a:xfrm>
            <a:off x="2443655" y="3728545"/>
            <a:ext cx="4549412" cy="1200288"/>
          </a:xfrm>
          <a:prstGeom prst="rect">
            <a:avLst/>
          </a:prstGeom>
          <a:noFill/>
          <a:ln>
            <a:noFill/>
          </a:ln>
        </p:spPr>
        <p:txBody>
          <a:bodyPr spcFirstLastPara="1" wrap="square" lIns="91425" tIns="45700" rIns="91425" bIns="45700" anchor="t" anchorCtr="0">
            <a:spAutoFit/>
          </a:bodyPr>
          <a:lstStyle/>
          <a:p>
            <a:pPr algn="ctr">
              <a:buSzPts val="2400"/>
            </a:pPr>
            <a:r>
              <a:rPr lang="en-US" sz="2400" b="1" dirty="0">
                <a:solidFill>
                  <a:schemeClr val="bg1"/>
                </a:solidFill>
              </a:rPr>
              <a:t>Request Process for Facilities Projects</a:t>
            </a:r>
            <a:endParaRPr lang="en-US" sz="1800" dirty="0">
              <a:solidFill>
                <a:schemeClr val="bg1"/>
              </a:solidFill>
            </a:endParaRPr>
          </a:p>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dirty="0" smtClean="0">
                <a:solidFill>
                  <a:schemeClr val="lt1"/>
                </a:solidFill>
                <a:latin typeface="Arial"/>
                <a:ea typeface="Arial"/>
                <a:cs typeface="Arial"/>
                <a:sym typeface="Arial"/>
              </a:rPr>
              <a:t>Revised: January 16, </a:t>
            </a:r>
            <a:r>
              <a:rPr lang="en-US" sz="2400" b="1" i="1" u="none" strike="noStrike" cap="none" dirty="0">
                <a:solidFill>
                  <a:schemeClr val="lt1"/>
                </a:solidFill>
                <a:latin typeface="Arial"/>
                <a:ea typeface="Arial"/>
                <a:cs typeface="Arial"/>
                <a:sym typeface="Arial"/>
              </a:rPr>
              <a:t>2020</a:t>
            </a:r>
            <a:endParaRPr sz="2400" b="1" i="1"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0"/>
          <p:cNvSpPr txBox="1"/>
          <p:nvPr/>
        </p:nvSpPr>
        <p:spPr>
          <a:xfrm>
            <a:off x="8659505" y="4794398"/>
            <a:ext cx="374592"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chemeClr val="lt1"/>
                </a:solidFill>
                <a:latin typeface="Tahoma"/>
                <a:ea typeface="Tahoma"/>
                <a:cs typeface="Tahoma"/>
                <a:sym typeface="Tahoma"/>
              </a:rPr>
              <a:t>10</a:t>
            </a:fld>
            <a:endParaRPr sz="1050" b="0" i="0" u="none" strike="noStrike" cap="none">
              <a:solidFill>
                <a:schemeClr val="lt1"/>
              </a:solidFill>
              <a:latin typeface="Tahoma"/>
              <a:ea typeface="Tahoma"/>
              <a:cs typeface="Tahoma"/>
              <a:sym typeface="Tahoma"/>
            </a:endParaRPr>
          </a:p>
        </p:txBody>
      </p:sp>
      <p:sp>
        <p:nvSpPr>
          <p:cNvPr id="668" name="Google Shape;668;p10"/>
          <p:cNvSpPr/>
          <p:nvPr/>
        </p:nvSpPr>
        <p:spPr>
          <a:xfrm>
            <a:off x="3581972" y="2188850"/>
            <a:ext cx="19431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Questions</a:t>
            </a:r>
            <a:endParaRPr sz="2800" b="1"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
          <p:cNvSpPr txBox="1"/>
          <p:nvPr/>
        </p:nvSpPr>
        <p:spPr>
          <a:xfrm>
            <a:off x="255066" y="130498"/>
            <a:ext cx="5980341" cy="3942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Facilities Project Request Discussion</a:t>
            </a:r>
            <a:endParaRPr sz="24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2400"/>
              <a:buFont typeface="Arial"/>
              <a:buNone/>
            </a:pPr>
            <a:endParaRPr sz="2400" b="1" i="0" u="none" strike="noStrike" cap="small">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400"/>
              <a:buFont typeface="Arial"/>
              <a:buNone/>
            </a:pPr>
            <a:r>
              <a:rPr lang="en-US" sz="2400" b="1" i="0" u="none" strike="noStrike" cap="small">
                <a:solidFill>
                  <a:srgbClr val="000000"/>
                </a:solidFill>
                <a:latin typeface="Arial"/>
                <a:ea typeface="Arial"/>
                <a:cs typeface="Arial"/>
                <a:sym typeface="Arial"/>
              </a:rPr>
              <a:t/>
            </a:r>
            <a:br>
              <a:rPr lang="en-US" sz="2400" b="1" i="0" u="none" strike="noStrike" cap="small">
                <a:solidFill>
                  <a:srgbClr val="000000"/>
                </a:solidFill>
                <a:latin typeface="Arial"/>
                <a:ea typeface="Arial"/>
                <a:cs typeface="Arial"/>
                <a:sym typeface="Arial"/>
              </a:rPr>
            </a:br>
            <a:endParaRPr sz="2400" b="1" i="0" u="none" strike="noStrike" cap="small">
              <a:solidFill>
                <a:srgbClr val="000000"/>
              </a:solidFill>
              <a:latin typeface="Arial"/>
              <a:ea typeface="Arial"/>
              <a:cs typeface="Arial"/>
              <a:sym typeface="Arial"/>
            </a:endParaRPr>
          </a:p>
        </p:txBody>
      </p:sp>
      <p:sp>
        <p:nvSpPr>
          <p:cNvPr id="568" name="Google Shape;568;p2"/>
          <p:cNvSpPr/>
          <p:nvPr/>
        </p:nvSpPr>
        <p:spPr>
          <a:xfrm>
            <a:off x="619453" y="947381"/>
            <a:ext cx="5801667" cy="21467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Ms. Kathy Richards</a:t>
            </a:r>
            <a:r>
              <a:rPr lang="en-US" sz="1200" b="0" i="0" u="none" strike="noStrike" cap="none">
                <a:solidFill>
                  <a:srgbClr val="000000"/>
                </a:solidFill>
                <a:latin typeface="Arial"/>
                <a:ea typeface="Arial"/>
                <a:cs typeface="Arial"/>
                <a:sym typeface="Arial"/>
              </a:rPr>
              <a:t>		</a:t>
            </a:r>
            <a:r>
              <a:rPr lang="en-US" sz="1200" b="1" i="0" u="none" strike="noStrike" cap="none">
                <a:solidFill>
                  <a:srgbClr val="000000"/>
                </a:solidFill>
                <a:latin typeface="Arial"/>
                <a:ea typeface="Arial"/>
                <a:cs typeface="Arial"/>
                <a:sym typeface="Arial"/>
              </a:rPr>
              <a:t>Mr. Eric Smith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Associate Vice President		Director of Broadcast and A/V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Engineering and Planning/Facilities 	</a:t>
            </a:r>
            <a:r>
              <a:rPr lang="en-US" sz="1200" b="0" i="0" u="sng" strike="noStrike" cap="none">
                <a:solidFill>
                  <a:srgbClr val="51C3F9"/>
                </a:solidFill>
                <a:latin typeface="Arial"/>
                <a:ea typeface="Arial"/>
                <a:cs typeface="Arial"/>
                <a:sym typeface="Arial"/>
                <a:hlinkClick r:id="rId3"/>
              </a:rPr>
              <a:t>esmith@nmu.edu</a:t>
            </a:r>
            <a:r>
              <a:rPr lang="en-US" sz="1200" b="0" i="0" u="none" strike="noStrike" cap="none">
                <a:solidFill>
                  <a:srgbClr val="000000"/>
                </a:solidFill>
                <a:latin typeface="Arial"/>
                <a:ea typeface="Arial"/>
                <a:cs typeface="Arial"/>
                <a:sym typeface="Arial"/>
              </a:rPr>
              <a:t>, 227-1314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rgbClr val="000000"/>
                </a:solidFill>
                <a:latin typeface="Arial"/>
                <a:ea typeface="Arial"/>
                <a:cs typeface="Arial"/>
                <a:sym typeface="Arial"/>
                <a:hlinkClick r:id="rId3"/>
              </a:rPr>
              <a:t>kathrich@nmu.edu</a:t>
            </a:r>
            <a:r>
              <a:rPr lang="en-US" sz="1200" b="0" i="0" u="none" strike="noStrike" cap="none">
                <a:solidFill>
                  <a:srgbClr val="000000"/>
                </a:solidFill>
                <a:latin typeface="Arial"/>
                <a:ea typeface="Arial"/>
                <a:cs typeface="Arial"/>
                <a:sym typeface="Arial"/>
              </a:rPr>
              <a:t>, 227-1237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Mr. Mike Bath</a:t>
            </a:r>
            <a:r>
              <a:rPr lang="en-US" sz="1200" b="0" i="0" u="none" strike="noStrike" cap="none">
                <a:solidFill>
                  <a:srgbClr val="000000"/>
                </a:solidFill>
                <a:latin typeface="Arial"/>
                <a:ea typeface="Arial"/>
                <a:cs typeface="Arial"/>
                <a:sym typeface="Arial"/>
              </a:rPr>
              <a:t>		</a:t>
            </a:r>
            <a:r>
              <a:rPr lang="en-US" sz="1200" b="1" i="0" u="none" strike="noStrike" cap="none">
                <a:solidFill>
                  <a:srgbClr val="000000"/>
                </a:solidFill>
                <a:latin typeface="Arial"/>
                <a:ea typeface="Arial"/>
                <a:cs typeface="Arial"/>
                <a:sym typeface="Arial"/>
              </a:rPr>
              <a:t>Mr. John Marra</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Chief of Police/Director of Safety	Director of Technical/Wireless Services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rgbClr val="51C3F9"/>
                </a:solidFill>
                <a:latin typeface="Arial"/>
                <a:ea typeface="Arial"/>
                <a:cs typeface="Arial"/>
                <a:sym typeface="Arial"/>
                <a:hlinkClick r:id="rId4"/>
              </a:rPr>
              <a:t>mbath@nmu.edu</a:t>
            </a:r>
            <a:r>
              <a:rPr lang="en-US" sz="1200" b="0" i="0" u="none" strike="noStrike" cap="none">
                <a:solidFill>
                  <a:srgbClr val="000000"/>
                </a:solidFill>
                <a:latin typeface="Arial"/>
                <a:ea typeface="Arial"/>
                <a:cs typeface="Arial"/>
                <a:sym typeface="Arial"/>
              </a:rPr>
              <a:t>, 227-2757	jmarra@</a:t>
            </a:r>
            <a:r>
              <a:rPr lang="en-US" sz="1200" b="0" i="0" u="sng" strike="noStrike" cap="none">
                <a:solidFill>
                  <a:srgbClr val="51C3F9"/>
                </a:solidFill>
                <a:latin typeface="Arial"/>
                <a:ea typeface="Arial"/>
                <a:cs typeface="Arial"/>
                <a:sym typeface="Arial"/>
                <a:hlinkClick r:id="rId4"/>
              </a:rPr>
              <a:t>nmu.edu</a:t>
            </a:r>
            <a:r>
              <a:rPr lang="en-US" sz="1200" b="0" i="0" u="none" strike="noStrike" cap="none">
                <a:solidFill>
                  <a:srgbClr val="000000"/>
                </a:solidFill>
                <a:latin typeface="Arial"/>
                <a:ea typeface="Arial"/>
                <a:cs typeface="Arial"/>
                <a:sym typeface="Arial"/>
              </a:rPr>
              <a:t>, 227-1574</a:t>
            </a: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69" name="Google Shape;569;p2"/>
          <p:cNvSpPr/>
          <p:nvPr/>
        </p:nvSpPr>
        <p:spPr>
          <a:xfrm>
            <a:off x="566640" y="4033742"/>
            <a:ext cx="83228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Objective:  </a:t>
            </a:r>
            <a:r>
              <a:rPr lang="en-US" sz="1800" b="0" i="0" u="none" strike="noStrike" cap="none">
                <a:solidFill>
                  <a:schemeClr val="dk1"/>
                </a:solidFill>
                <a:latin typeface="Arial"/>
                <a:ea typeface="Arial"/>
                <a:cs typeface="Arial"/>
                <a:sym typeface="Arial"/>
              </a:rPr>
              <a:t>Provide information on how to request a facilities related project.   </a:t>
            </a:r>
            <a:endParaRPr sz="1800" b="0" i="0" u="none" strike="noStrike" cap="none">
              <a:solidFill>
                <a:srgbClr val="000000"/>
              </a:solidFill>
              <a:latin typeface="Arial"/>
              <a:ea typeface="Arial"/>
              <a:cs typeface="Arial"/>
              <a:sym typeface="Arial"/>
            </a:endParaRPr>
          </a:p>
        </p:txBody>
      </p:sp>
      <p:sp>
        <p:nvSpPr>
          <p:cNvPr id="570" name="Google Shape;570;p2"/>
          <p:cNvSpPr txBox="1"/>
          <p:nvPr/>
        </p:nvSpPr>
        <p:spPr>
          <a:xfrm>
            <a:off x="8741391" y="4794398"/>
            <a:ext cx="292705"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chemeClr val="lt1"/>
                </a:solidFill>
                <a:latin typeface="Tahoma"/>
                <a:ea typeface="Tahoma"/>
                <a:cs typeface="Tahoma"/>
                <a:sym typeface="Tahoma"/>
              </a:rPr>
              <a:t>2</a:t>
            </a:fld>
            <a:endParaRPr sz="1050" b="0" i="0" u="none" strike="noStrike" cap="none">
              <a:solidFill>
                <a:schemeClr val="lt1"/>
              </a:solidFill>
              <a:latin typeface="Tahoma"/>
              <a:ea typeface="Tahoma"/>
              <a:cs typeface="Tahoma"/>
              <a:sym typeface="Tahoma"/>
            </a:endParaRPr>
          </a:p>
        </p:txBody>
      </p:sp>
      <p:pic>
        <p:nvPicPr>
          <p:cNvPr id="571" name="Google Shape;571;p2"/>
          <p:cNvPicPr preferRelativeResize="0"/>
          <p:nvPr/>
        </p:nvPicPr>
        <p:blipFill rotWithShape="1">
          <a:blip r:embed="rId5">
            <a:alphaModFix/>
          </a:blip>
          <a:srcRect l="12295" t="28681" r="70068" b="37659"/>
          <a:stretch/>
        </p:blipFill>
        <p:spPr>
          <a:xfrm>
            <a:off x="6644516" y="685313"/>
            <a:ext cx="2177074" cy="3117391"/>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
          <p:cNvSpPr/>
          <p:nvPr/>
        </p:nvSpPr>
        <p:spPr>
          <a:xfrm>
            <a:off x="429266" y="155440"/>
            <a:ext cx="7595754" cy="42037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 Executive Summary</a:t>
            </a:r>
            <a:endParaRPr sz="1400" b="0" i="0" u="none" strike="noStrike" cap="none">
              <a:solidFill>
                <a:srgbClr val="000000"/>
              </a:solidFill>
              <a:latin typeface="Arial"/>
              <a:ea typeface="Arial"/>
              <a:cs typeface="Arial"/>
              <a:sym typeface="Arial"/>
            </a:endParaRPr>
          </a:p>
          <a:p>
            <a:pPr marL="0" marR="26138" lvl="0" indent="0" algn="l" rtl="0">
              <a:lnSpc>
                <a:spcPct val="100000"/>
              </a:lnSpc>
              <a:spcBef>
                <a:spcPts val="45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26138"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 Today’s conversation provides information on:</a:t>
            </a:r>
            <a:endParaRPr sz="1400" b="0" i="0" u="none" strike="noStrike" cap="none">
              <a:solidFill>
                <a:srgbClr val="000000"/>
              </a:solidFill>
              <a:latin typeface="Arial"/>
              <a:ea typeface="Arial"/>
              <a:cs typeface="Arial"/>
              <a:sym typeface="Arial"/>
            </a:endParaRPr>
          </a:p>
          <a:p>
            <a:pPr marL="0" marR="26138"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461963" marR="26138" lvl="0" indent="-171448"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Types of renovations, upgrades and maintenance that require a facilities request</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How Facilities, Audio-Visual, Information Technology and the Safety Department collaborate in managing projects</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What departments need to know about making a facilities request</a:t>
            </a:r>
            <a:endParaRPr sz="1600" b="0" i="0" u="none" strike="noStrike" cap="none">
              <a:solidFill>
                <a:srgbClr val="000000"/>
              </a:solidFill>
              <a:latin typeface="Arial"/>
              <a:ea typeface="Arial"/>
              <a:cs typeface="Arial"/>
              <a:sym typeface="Arial"/>
            </a:endParaRPr>
          </a:p>
          <a:p>
            <a:pPr marL="461963" marR="26138" lvl="0" indent="-171448"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Managing project timelines</a:t>
            </a:r>
            <a:endParaRPr sz="1600" b="0" i="0" u="none" strike="noStrike" cap="none">
              <a:solidFill>
                <a:schemeClr val="dk1"/>
              </a:solidFill>
              <a:latin typeface="Arial"/>
              <a:ea typeface="Arial"/>
              <a:cs typeface="Arial"/>
              <a:sym typeface="Arial"/>
            </a:endParaRPr>
          </a:p>
          <a:p>
            <a:pPr marL="461963" marR="26138" lvl="0" indent="-171448"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How projects are funded</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Hiring contractors</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Space assignments</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Benefits of following a process </a:t>
            </a:r>
            <a:endParaRPr sz="1400" b="0" i="0" u="none" strike="noStrike" cap="none">
              <a:solidFill>
                <a:srgbClr val="000000"/>
              </a:solidFill>
              <a:latin typeface="Arial"/>
              <a:ea typeface="Arial"/>
              <a:cs typeface="Arial"/>
              <a:sym typeface="Arial"/>
            </a:endParaRPr>
          </a:p>
        </p:txBody>
      </p:sp>
      <p:sp>
        <p:nvSpPr>
          <p:cNvPr id="578" name="Google Shape;578;p3"/>
          <p:cNvSpPr txBox="1"/>
          <p:nvPr/>
        </p:nvSpPr>
        <p:spPr>
          <a:xfrm>
            <a:off x="8741391" y="4794398"/>
            <a:ext cx="292705"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chemeClr val="lt1"/>
                </a:solidFill>
                <a:latin typeface="Tahoma"/>
                <a:ea typeface="Tahoma"/>
                <a:cs typeface="Tahoma"/>
                <a:sym typeface="Tahoma"/>
              </a:rPr>
              <a:t>3</a:t>
            </a:fld>
            <a:endParaRPr sz="1050" b="0" i="0" u="none" strike="noStrike" cap="none">
              <a:solidFill>
                <a:schemeClr val="lt1"/>
              </a:solidFill>
              <a:latin typeface="Tahoma"/>
              <a:ea typeface="Tahoma"/>
              <a:cs typeface="Tahoma"/>
              <a:sym typeface="Tahoma"/>
            </a:endParaRPr>
          </a:p>
        </p:txBody>
      </p:sp>
      <p:cxnSp>
        <p:nvCxnSpPr>
          <p:cNvPr id="579" name="Google Shape;579;p3"/>
          <p:cNvCxnSpPr/>
          <p:nvPr/>
        </p:nvCxnSpPr>
        <p:spPr>
          <a:xfrm>
            <a:off x="517531" y="555836"/>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
          <p:cNvSpPr txBox="1"/>
          <p:nvPr/>
        </p:nvSpPr>
        <p:spPr>
          <a:xfrm>
            <a:off x="8598091" y="4794398"/>
            <a:ext cx="43600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chemeClr val="lt1"/>
                </a:solidFill>
                <a:latin typeface="Tahoma"/>
                <a:ea typeface="Tahoma"/>
                <a:cs typeface="Tahoma"/>
                <a:sym typeface="Tahoma"/>
              </a:rPr>
              <a:t>4</a:t>
            </a:fld>
            <a:endParaRPr sz="1050" b="0" i="0" u="none" strike="noStrike" cap="none">
              <a:solidFill>
                <a:schemeClr val="lt1"/>
              </a:solidFill>
              <a:latin typeface="Tahoma"/>
              <a:ea typeface="Tahoma"/>
              <a:cs typeface="Tahoma"/>
              <a:sym typeface="Tahoma"/>
            </a:endParaRPr>
          </a:p>
        </p:txBody>
      </p:sp>
      <p:sp>
        <p:nvSpPr>
          <p:cNvPr id="586" name="Google Shape;586;p4"/>
          <p:cNvSpPr/>
          <p:nvPr/>
        </p:nvSpPr>
        <p:spPr>
          <a:xfrm>
            <a:off x="517530" y="123611"/>
            <a:ext cx="67231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Request Process for Facilities Projects</a:t>
            </a:r>
            <a:endParaRPr sz="1400" b="0" i="0" u="none" strike="noStrike" cap="none" dirty="0">
              <a:solidFill>
                <a:srgbClr val="000000"/>
              </a:solidFill>
              <a:latin typeface="Arial"/>
              <a:ea typeface="Arial"/>
              <a:cs typeface="Arial"/>
              <a:sym typeface="Arial"/>
            </a:endParaRPr>
          </a:p>
        </p:txBody>
      </p:sp>
      <p:sp>
        <p:nvSpPr>
          <p:cNvPr id="587" name="Google Shape;587;p4"/>
          <p:cNvSpPr/>
          <p:nvPr/>
        </p:nvSpPr>
        <p:spPr>
          <a:xfrm>
            <a:off x="202818" y="812778"/>
            <a:ext cx="8734926" cy="3693319"/>
          </a:xfrm>
          <a:prstGeom prst="rect">
            <a:avLst/>
          </a:prstGeom>
          <a:noFill/>
          <a:ln>
            <a:noFill/>
          </a:ln>
        </p:spPr>
        <p:txBody>
          <a:bodyPr spcFirstLastPara="1" wrap="square" lIns="91425" tIns="45700" rIns="91425" bIns="45700" anchor="t" anchorCtr="0">
            <a:spAutoFit/>
          </a:bodyPr>
          <a:lstStyle/>
          <a:p>
            <a:pPr marL="0" marR="26138"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For any type of facilities modification:  </a:t>
            </a:r>
            <a:r>
              <a:rPr lang="en-US" sz="1800" b="1" i="1" u="none" strike="noStrike" cap="none" dirty="0">
                <a:solidFill>
                  <a:srgbClr val="FF0000"/>
                </a:solidFill>
                <a:latin typeface="Arial"/>
                <a:ea typeface="Arial"/>
                <a:cs typeface="Arial"/>
                <a:sym typeface="Arial"/>
              </a:rPr>
              <a:t>Call Facilities at </a:t>
            </a:r>
            <a:r>
              <a:rPr lang="en-US" sz="1800" b="1" i="1" u="none" strike="noStrike" cap="none" dirty="0" smtClean="0">
                <a:solidFill>
                  <a:srgbClr val="FF0000"/>
                </a:solidFill>
                <a:latin typeface="Arial"/>
                <a:ea typeface="Arial"/>
                <a:cs typeface="Arial"/>
                <a:sym typeface="Arial"/>
              </a:rPr>
              <a:t>906-227-2292 </a:t>
            </a:r>
            <a:endParaRPr sz="1400" b="0" i="0" u="none" strike="noStrike" cap="none" dirty="0">
              <a:solidFill>
                <a:srgbClr val="000000"/>
              </a:solidFill>
              <a:latin typeface="Arial"/>
              <a:ea typeface="Arial"/>
              <a:cs typeface="Arial"/>
              <a:sym typeface="Arial"/>
            </a:endParaRPr>
          </a:p>
          <a:p>
            <a:pPr marL="290513" marR="26138"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90513" marR="26138"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Facilities serves as a “clearing-house” for all projects and brings in other departments and contractors depending on the nature of the request:</a:t>
            </a:r>
            <a:endParaRPr sz="1400" b="0" i="0" u="none" strike="noStrike" cap="none" dirty="0">
              <a:solidFill>
                <a:srgbClr val="000000"/>
              </a:solidFill>
              <a:latin typeface="Arial"/>
              <a:ea typeface="Arial"/>
              <a:cs typeface="Arial"/>
              <a:sym typeface="Arial"/>
            </a:endParaRPr>
          </a:p>
          <a:p>
            <a:pPr marL="290513" marR="26138"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290513" marR="26138"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	Typical projects might include: </a:t>
            </a:r>
            <a:endParaRPr sz="1800" b="0" i="0" u="none" strike="noStrike" cap="none" dirty="0">
              <a:solidFill>
                <a:srgbClr val="000000"/>
              </a:solidFill>
              <a:latin typeface="Arial"/>
              <a:ea typeface="Arial"/>
              <a:cs typeface="Arial"/>
              <a:sym typeface="Arial"/>
            </a:endParaRPr>
          </a:p>
          <a:p>
            <a:pPr marL="1376363" marR="26138" lvl="2" indent="-171450" algn="l" rtl="0">
              <a:lnSpc>
                <a:spcPct val="100000"/>
              </a:lnSpc>
              <a:spcBef>
                <a:spcPts val="600"/>
              </a:spcBef>
              <a:spcAft>
                <a:spcPts val="0"/>
              </a:spcAft>
              <a:buClr>
                <a:srgbClr val="000000"/>
              </a:buClr>
              <a:buSzPts val="1800"/>
              <a:buFont typeface="Arial"/>
              <a:buChar char="•"/>
            </a:pPr>
            <a:r>
              <a:rPr lang="en-US" sz="1800" b="0" i="1" u="none" strike="noStrike" cap="none" dirty="0">
                <a:solidFill>
                  <a:srgbClr val="000000"/>
                </a:solidFill>
                <a:latin typeface="Arial"/>
                <a:ea typeface="Arial"/>
                <a:cs typeface="Arial"/>
                <a:sym typeface="Arial"/>
              </a:rPr>
              <a:t>A change in room use</a:t>
            </a:r>
            <a:endParaRPr sz="1400" b="0" i="0" u="none" strike="noStrike" cap="none" dirty="0">
              <a:solidFill>
                <a:srgbClr val="000000"/>
              </a:solidFill>
              <a:latin typeface="Arial"/>
              <a:ea typeface="Arial"/>
              <a:cs typeface="Arial"/>
              <a:sym typeface="Arial"/>
            </a:endParaRPr>
          </a:p>
          <a:p>
            <a:pPr marL="1376363" marR="26138" lvl="2" indent="-171450" algn="l" rtl="0">
              <a:lnSpc>
                <a:spcPct val="100000"/>
              </a:lnSpc>
              <a:spcBef>
                <a:spcPts val="600"/>
              </a:spcBef>
              <a:spcAft>
                <a:spcPts val="0"/>
              </a:spcAft>
              <a:buClr>
                <a:srgbClr val="000000"/>
              </a:buClr>
              <a:buSzPts val="1800"/>
              <a:buFont typeface="Arial"/>
              <a:buChar char="•"/>
            </a:pPr>
            <a:r>
              <a:rPr lang="en-US" sz="1800" b="0" i="1" u="none" strike="noStrike" cap="none" dirty="0">
                <a:solidFill>
                  <a:srgbClr val="000000"/>
                </a:solidFill>
                <a:latin typeface="Arial"/>
                <a:ea typeface="Arial"/>
                <a:cs typeface="Arial"/>
                <a:sym typeface="Arial"/>
              </a:rPr>
              <a:t>Changes to room or building access</a:t>
            </a:r>
            <a:endParaRPr sz="1800" b="0" i="1" u="none" strike="noStrike" cap="none" dirty="0">
              <a:solidFill>
                <a:srgbClr val="000000"/>
              </a:solidFill>
              <a:latin typeface="Arial"/>
              <a:ea typeface="Arial"/>
              <a:cs typeface="Arial"/>
              <a:sym typeface="Arial"/>
            </a:endParaRPr>
          </a:p>
          <a:p>
            <a:pPr marL="1376363" marR="26138" lvl="2" indent="-171450" algn="l" rtl="0">
              <a:lnSpc>
                <a:spcPct val="100000"/>
              </a:lnSpc>
              <a:spcBef>
                <a:spcPts val="600"/>
              </a:spcBef>
              <a:spcAft>
                <a:spcPts val="0"/>
              </a:spcAft>
              <a:buClr>
                <a:srgbClr val="000000"/>
              </a:buClr>
              <a:buSzPts val="1800"/>
              <a:buFont typeface="Arial"/>
              <a:buChar char="•"/>
            </a:pPr>
            <a:r>
              <a:rPr lang="en-US" sz="1800" b="0" i="1" u="none" strike="noStrike" cap="none" dirty="0">
                <a:solidFill>
                  <a:srgbClr val="000000"/>
                </a:solidFill>
                <a:latin typeface="Arial"/>
                <a:ea typeface="Arial"/>
                <a:cs typeface="Arial"/>
                <a:sym typeface="Arial"/>
              </a:rPr>
              <a:t>Equipment installations or repairs</a:t>
            </a:r>
            <a:endParaRPr sz="1800" b="0" i="1" u="none" strike="noStrike" cap="none" dirty="0">
              <a:solidFill>
                <a:srgbClr val="000000"/>
              </a:solidFill>
              <a:latin typeface="Arial"/>
              <a:ea typeface="Arial"/>
              <a:cs typeface="Arial"/>
              <a:sym typeface="Arial"/>
            </a:endParaRPr>
          </a:p>
          <a:p>
            <a:pPr marL="1376363" marR="26138" lvl="2" indent="-171450" algn="l" rtl="0">
              <a:lnSpc>
                <a:spcPct val="100000"/>
              </a:lnSpc>
              <a:spcBef>
                <a:spcPts val="600"/>
              </a:spcBef>
              <a:spcAft>
                <a:spcPts val="0"/>
              </a:spcAft>
              <a:buClr>
                <a:srgbClr val="000000"/>
              </a:buClr>
              <a:buSzPts val="1800"/>
              <a:buFont typeface="Arial"/>
              <a:buChar char="•"/>
            </a:pPr>
            <a:r>
              <a:rPr lang="en-US" sz="1800" b="0" i="1" u="none" strike="noStrike" cap="none" dirty="0">
                <a:solidFill>
                  <a:srgbClr val="000000"/>
                </a:solidFill>
                <a:latin typeface="Arial"/>
                <a:ea typeface="Arial"/>
                <a:cs typeface="Arial"/>
                <a:sym typeface="Arial"/>
              </a:rPr>
              <a:t>Utility modifications (i.e. additional electrical or data outlets, new equipment needs)</a:t>
            </a:r>
            <a:endParaRPr sz="1800" b="0" i="1" u="none" strike="noStrike" cap="none" dirty="0">
              <a:solidFill>
                <a:srgbClr val="000000"/>
              </a:solidFill>
              <a:latin typeface="Arial"/>
              <a:ea typeface="Arial"/>
              <a:cs typeface="Arial"/>
              <a:sym typeface="Arial"/>
            </a:endParaRPr>
          </a:p>
          <a:p>
            <a:pPr marL="1376363" marR="26138" lvl="2" indent="-171450" algn="l" rtl="0">
              <a:lnSpc>
                <a:spcPct val="100000"/>
              </a:lnSpc>
              <a:spcBef>
                <a:spcPts val="600"/>
              </a:spcBef>
              <a:spcAft>
                <a:spcPts val="0"/>
              </a:spcAft>
              <a:buClr>
                <a:srgbClr val="000000"/>
              </a:buClr>
              <a:buSzPts val="1800"/>
              <a:buFont typeface="Arial"/>
              <a:buChar char="•"/>
            </a:pPr>
            <a:r>
              <a:rPr lang="en-US" sz="1800" b="0" i="1" u="none" strike="noStrike" cap="none" dirty="0">
                <a:solidFill>
                  <a:srgbClr val="000000"/>
                </a:solidFill>
                <a:latin typeface="Arial"/>
                <a:ea typeface="Arial"/>
                <a:cs typeface="Arial"/>
                <a:sym typeface="Arial"/>
              </a:rPr>
              <a:t>Door lock or hardware issue </a:t>
            </a:r>
            <a:endParaRPr sz="1800" b="0" i="1" u="none" strike="noStrike" cap="none" dirty="0">
              <a:solidFill>
                <a:srgbClr val="000000"/>
              </a:solidFill>
              <a:latin typeface="Arial"/>
              <a:ea typeface="Arial"/>
              <a:cs typeface="Arial"/>
              <a:sym typeface="Arial"/>
            </a:endParaRPr>
          </a:p>
        </p:txBody>
      </p:sp>
      <p:cxnSp>
        <p:nvCxnSpPr>
          <p:cNvPr id="588" name="Google Shape;588;p4"/>
          <p:cNvCxnSpPr/>
          <p:nvPr/>
        </p:nvCxnSpPr>
        <p:spPr>
          <a:xfrm>
            <a:off x="517531" y="555836"/>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
          <p:cNvSpPr txBox="1"/>
          <p:nvPr/>
        </p:nvSpPr>
        <p:spPr>
          <a:xfrm>
            <a:off x="517531" y="75627"/>
            <a:ext cx="6826135" cy="39027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Typical Project Timeline</a:t>
            </a:r>
            <a:endParaRPr sz="1800" b="1" i="0" u="none" strike="noStrike" cap="none">
              <a:solidFill>
                <a:schemeClr val="dk1"/>
              </a:solidFill>
              <a:latin typeface="Arial"/>
              <a:ea typeface="Arial"/>
              <a:cs typeface="Arial"/>
              <a:sym typeface="Arial"/>
            </a:endParaRPr>
          </a:p>
        </p:txBody>
      </p:sp>
      <p:sp>
        <p:nvSpPr>
          <p:cNvPr id="595" name="Google Shape;595;p5"/>
          <p:cNvSpPr txBox="1"/>
          <p:nvPr/>
        </p:nvSpPr>
        <p:spPr>
          <a:xfrm>
            <a:off x="8517195" y="4794398"/>
            <a:ext cx="516902"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chemeClr val="lt1"/>
                </a:solidFill>
                <a:latin typeface="Tahoma"/>
                <a:ea typeface="Tahoma"/>
                <a:cs typeface="Tahoma"/>
                <a:sym typeface="Tahoma"/>
              </a:rPr>
              <a:t>5</a:t>
            </a:fld>
            <a:endParaRPr sz="1050" b="0" i="0" u="none" strike="noStrike" cap="none">
              <a:solidFill>
                <a:schemeClr val="lt1"/>
              </a:solidFill>
              <a:latin typeface="Tahoma"/>
              <a:ea typeface="Tahoma"/>
              <a:cs typeface="Tahoma"/>
              <a:sym typeface="Tahoma"/>
            </a:endParaRPr>
          </a:p>
        </p:txBody>
      </p:sp>
      <p:sp>
        <p:nvSpPr>
          <p:cNvPr id="596" name="Google Shape;596;p5"/>
          <p:cNvSpPr/>
          <p:nvPr/>
        </p:nvSpPr>
        <p:spPr>
          <a:xfrm>
            <a:off x="7666253" y="0"/>
            <a:ext cx="1367844" cy="338554"/>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p:txBody>
      </p:sp>
      <p:sp>
        <p:nvSpPr>
          <p:cNvPr id="597" name="Google Shape;597;p5"/>
          <p:cNvSpPr txBox="1"/>
          <p:nvPr/>
        </p:nvSpPr>
        <p:spPr>
          <a:xfrm>
            <a:off x="1110827" y="1143744"/>
            <a:ext cx="7071360" cy="284693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Project request made by the department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Assignment to department(s) and/or staff member(s)</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Determination of project scope and preparation of cost estimates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Approval process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Design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Bid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Construction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Inspections-internal and external</a:t>
            </a:r>
            <a:endParaRPr sz="1800" b="0" i="0" u="none" strike="noStrike" cap="none">
              <a:solidFill>
                <a:schemeClr val="dk1"/>
              </a:solidFill>
              <a:latin typeface="Arial"/>
              <a:ea typeface="Arial"/>
              <a:cs typeface="Arial"/>
              <a:sym typeface="Arial"/>
            </a:endParaRPr>
          </a:p>
        </p:txBody>
      </p:sp>
      <p:cxnSp>
        <p:nvCxnSpPr>
          <p:cNvPr id="598" name="Google Shape;598;p5"/>
          <p:cNvCxnSpPr/>
          <p:nvPr/>
        </p:nvCxnSpPr>
        <p:spPr>
          <a:xfrm>
            <a:off x="517531" y="555836"/>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6"/>
          <p:cNvSpPr txBox="1"/>
          <p:nvPr/>
        </p:nvSpPr>
        <p:spPr>
          <a:xfrm>
            <a:off x="517531" y="0"/>
            <a:ext cx="6826136" cy="46182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Project Funding – Who Pays?</a:t>
            </a:r>
            <a:endParaRPr sz="1800" b="1" i="0" u="none" strike="noStrike" cap="none">
              <a:solidFill>
                <a:schemeClr val="dk1"/>
              </a:solidFill>
              <a:latin typeface="Arial"/>
              <a:ea typeface="Arial"/>
              <a:cs typeface="Arial"/>
              <a:sym typeface="Arial"/>
            </a:endParaRPr>
          </a:p>
        </p:txBody>
      </p:sp>
      <p:sp>
        <p:nvSpPr>
          <p:cNvPr id="605" name="Google Shape;605;p6"/>
          <p:cNvSpPr txBox="1"/>
          <p:nvPr/>
        </p:nvSpPr>
        <p:spPr>
          <a:xfrm>
            <a:off x="8584781" y="4794398"/>
            <a:ext cx="44931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chemeClr val="lt1"/>
                </a:solidFill>
                <a:latin typeface="Tahoma"/>
                <a:ea typeface="Tahoma"/>
                <a:cs typeface="Tahoma"/>
                <a:sym typeface="Tahoma"/>
              </a:rPr>
              <a:t>6</a:t>
            </a:fld>
            <a:endParaRPr sz="1050" b="0" i="0" u="none" strike="noStrike" cap="none">
              <a:solidFill>
                <a:schemeClr val="lt1"/>
              </a:solidFill>
              <a:latin typeface="Tahoma"/>
              <a:ea typeface="Tahoma"/>
              <a:cs typeface="Tahoma"/>
              <a:sym typeface="Tahoma"/>
            </a:endParaRPr>
          </a:p>
        </p:txBody>
      </p:sp>
      <p:sp>
        <p:nvSpPr>
          <p:cNvPr id="606" name="Google Shape;606;p6"/>
          <p:cNvSpPr/>
          <p:nvPr/>
        </p:nvSpPr>
        <p:spPr>
          <a:xfrm>
            <a:off x="5622425" y="4144191"/>
            <a:ext cx="3352481" cy="307777"/>
          </a:xfrm>
          <a:prstGeom prst="rect">
            <a:avLst/>
          </a:prstGeom>
          <a:noFill/>
          <a:ln>
            <a:noFill/>
          </a:ln>
        </p:spPr>
        <p:txBody>
          <a:bodyPr spcFirstLastPara="1" wrap="square" lIns="91425" tIns="45700" rIns="91425" bIns="45700" anchor="t" anchorCtr="0">
            <a:spAutoFit/>
          </a:bodyPr>
          <a:lstStyle/>
          <a:p>
            <a:pPr marL="290513" marR="26138"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a:t>
            </a:r>
            <a:r>
              <a:rPr lang="en-US" sz="1400" b="0" i="0" u="none" strike="noStrike" cap="none" baseline="30000">
                <a:solidFill>
                  <a:schemeClr val="lt1"/>
                </a:solidFill>
                <a:latin typeface="Arial"/>
                <a:ea typeface="Arial"/>
                <a:cs typeface="Arial"/>
                <a:sym typeface="Arial"/>
              </a:rPr>
              <a:t>nd</a:t>
            </a:r>
            <a:r>
              <a:rPr lang="en-US" sz="1400" b="0" i="0" u="none" strike="noStrike" cap="none">
                <a:solidFill>
                  <a:schemeClr val="lt1"/>
                </a:solidFill>
                <a:latin typeface="Arial"/>
                <a:ea typeface="Arial"/>
                <a:cs typeface="Arial"/>
                <a:sym typeface="Arial"/>
              </a:rPr>
              <a:t> Floor Drywall and Paint</a:t>
            </a:r>
            <a:endParaRPr sz="1400" b="0" i="0" u="none" strike="noStrike" cap="none">
              <a:solidFill>
                <a:schemeClr val="lt1"/>
              </a:solidFill>
              <a:latin typeface="Arial"/>
              <a:ea typeface="Arial"/>
              <a:cs typeface="Arial"/>
              <a:sym typeface="Arial"/>
            </a:endParaRPr>
          </a:p>
        </p:txBody>
      </p:sp>
      <p:sp>
        <p:nvSpPr>
          <p:cNvPr id="607" name="Google Shape;607;p6"/>
          <p:cNvSpPr/>
          <p:nvPr/>
        </p:nvSpPr>
        <p:spPr>
          <a:xfrm>
            <a:off x="91238" y="568682"/>
            <a:ext cx="8883668" cy="4529445"/>
          </a:xfrm>
          <a:prstGeom prst="rect">
            <a:avLst/>
          </a:prstGeom>
          <a:noFill/>
          <a:ln>
            <a:noFill/>
          </a:ln>
        </p:spPr>
        <p:txBody>
          <a:bodyPr spcFirstLastPara="1" wrap="square" lIns="91425" tIns="45700" rIns="91425" bIns="45700" anchor="t" anchorCtr="0">
            <a:spAutoFit/>
          </a:bodyPr>
          <a:lstStyle/>
          <a:p>
            <a:pPr marL="576263" marR="26138" lvl="0" indent="-285748"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Facilities, IT, AV and the Safety Department pay for modifications &amp; repairs associated with the building infrastructure that are necessary for anyone who occupies a space. </a:t>
            </a:r>
            <a:endParaRPr sz="1400" b="0" i="0" u="none" strike="noStrike" cap="none">
              <a:solidFill>
                <a:srgbClr val="000000"/>
              </a:solidFill>
              <a:latin typeface="Arial"/>
              <a:ea typeface="Arial"/>
              <a:cs typeface="Arial"/>
              <a:sym typeface="Arial"/>
            </a:endParaRPr>
          </a:p>
          <a:p>
            <a:pPr marL="290513" marR="26138"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a:p>
            <a:pPr marL="747713" marR="26138" lvl="1"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Examples: </a:t>
            </a:r>
            <a:endParaRPr sz="1400" b="0" i="0" u="none" strike="noStrike" cap="none">
              <a:solidFill>
                <a:srgbClr val="000000"/>
              </a:solidFill>
              <a:latin typeface="Arial"/>
              <a:ea typeface="Arial"/>
              <a:cs typeface="Arial"/>
              <a:sym typeface="Arial"/>
            </a:endParaRPr>
          </a:p>
          <a:p>
            <a:pPr marL="1490663" marR="26138" lvl="2" indent="-285750" algn="l" rtl="0">
              <a:lnSpc>
                <a:spcPct val="100000"/>
              </a:lnSpc>
              <a:spcBef>
                <a:spcPts val="0"/>
              </a:spcBef>
              <a:spcAft>
                <a:spcPts val="0"/>
              </a:spcAft>
              <a:buClr>
                <a:schemeClr val="dk1"/>
              </a:buClr>
              <a:buSzPts val="1400"/>
              <a:buFont typeface="Arial"/>
              <a:buChar char="•"/>
            </a:pPr>
            <a:r>
              <a:rPr lang="en-US" sz="1400" b="0" i="1" u="none" strike="noStrike" cap="none">
                <a:solidFill>
                  <a:schemeClr val="dk1"/>
                </a:solidFill>
                <a:latin typeface="Arial"/>
                <a:ea typeface="Arial"/>
                <a:cs typeface="Arial"/>
                <a:sym typeface="Arial"/>
              </a:rPr>
              <a:t>Carpet, furniture, projectors or wireless internet upgrades in General Use classrooms</a:t>
            </a:r>
            <a:endParaRPr sz="1400" b="0" i="0" u="none" strike="noStrike" cap="none">
              <a:solidFill>
                <a:srgbClr val="000000"/>
              </a:solidFill>
              <a:latin typeface="Arial"/>
              <a:ea typeface="Arial"/>
              <a:cs typeface="Arial"/>
              <a:sym typeface="Arial"/>
            </a:endParaRPr>
          </a:p>
          <a:p>
            <a:pPr marL="1490663" marR="26138" lvl="2" indent="-285750" algn="l" rtl="0">
              <a:lnSpc>
                <a:spcPct val="100000"/>
              </a:lnSpc>
              <a:spcBef>
                <a:spcPts val="200"/>
              </a:spcBef>
              <a:spcAft>
                <a:spcPts val="0"/>
              </a:spcAft>
              <a:buClr>
                <a:schemeClr val="dk1"/>
              </a:buClr>
              <a:buSzPts val="1400"/>
              <a:buFont typeface="Arial"/>
              <a:buChar char="•"/>
            </a:pPr>
            <a:r>
              <a:rPr lang="en-US" sz="1400" b="0" i="1" u="none" strike="noStrike" cap="none">
                <a:solidFill>
                  <a:schemeClr val="dk1"/>
                </a:solidFill>
                <a:latin typeface="Arial"/>
                <a:ea typeface="Arial"/>
                <a:cs typeface="Arial"/>
                <a:sym typeface="Arial"/>
              </a:rPr>
              <a:t>Repairs to building mechanical &amp; electrical systems</a:t>
            </a:r>
            <a:endParaRPr sz="1400" b="0" i="0" u="none" strike="noStrike" cap="none">
              <a:solidFill>
                <a:srgbClr val="000000"/>
              </a:solidFill>
              <a:latin typeface="Arial"/>
              <a:ea typeface="Arial"/>
              <a:cs typeface="Arial"/>
              <a:sym typeface="Arial"/>
            </a:endParaRPr>
          </a:p>
          <a:p>
            <a:pPr marL="1490663" marR="26138" lvl="2" indent="-285750" algn="l" rtl="0">
              <a:lnSpc>
                <a:spcPct val="100000"/>
              </a:lnSpc>
              <a:spcBef>
                <a:spcPts val="200"/>
              </a:spcBef>
              <a:spcAft>
                <a:spcPts val="0"/>
              </a:spcAft>
              <a:buClr>
                <a:schemeClr val="dk1"/>
              </a:buClr>
              <a:buSzPts val="1400"/>
              <a:buFont typeface="Arial"/>
              <a:buChar char="•"/>
            </a:pPr>
            <a:r>
              <a:rPr lang="en-US" sz="1400" b="0" i="1" u="none" strike="noStrike" cap="none">
                <a:solidFill>
                  <a:schemeClr val="dk1"/>
                </a:solidFill>
                <a:latin typeface="Arial"/>
                <a:ea typeface="Arial"/>
                <a:cs typeface="Arial"/>
                <a:sym typeface="Arial"/>
              </a:rPr>
              <a:t>Repairs or upgrades to building or classroom lock or security systems</a:t>
            </a:r>
            <a:endParaRPr sz="1400" b="0" i="0" u="none" strike="noStrike" cap="none">
              <a:solidFill>
                <a:srgbClr val="000000"/>
              </a:solidFill>
              <a:latin typeface="Arial"/>
              <a:ea typeface="Arial"/>
              <a:cs typeface="Arial"/>
              <a:sym typeface="Arial"/>
            </a:endParaRPr>
          </a:p>
          <a:p>
            <a:pPr marL="290513" marR="26138" lvl="0" indent="0" algn="l" rtl="0">
              <a:lnSpc>
                <a:spcPct val="100000"/>
              </a:lnSpc>
              <a:spcBef>
                <a:spcPts val="2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576263" marR="26138" lvl="0" indent="-285748"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Departments pay for modifications necessary because of requesting department’s needs – either academic or administrative. </a:t>
            </a:r>
            <a:endParaRPr sz="1400" b="0" i="0" u="none" strike="noStrike" cap="none">
              <a:solidFill>
                <a:srgbClr val="000000"/>
              </a:solidFill>
              <a:latin typeface="Arial"/>
              <a:ea typeface="Arial"/>
              <a:cs typeface="Arial"/>
              <a:sym typeface="Arial"/>
            </a:endParaRPr>
          </a:p>
          <a:p>
            <a:pPr marL="290513" marR="26138"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747713" marR="26138" lvl="1"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Examples:</a:t>
            </a:r>
            <a:endParaRPr sz="1400" b="0" i="0" u="none" strike="noStrike" cap="none">
              <a:solidFill>
                <a:srgbClr val="000000"/>
              </a:solidFill>
              <a:latin typeface="Arial"/>
              <a:ea typeface="Arial"/>
              <a:cs typeface="Arial"/>
              <a:sym typeface="Arial"/>
            </a:endParaRPr>
          </a:p>
          <a:p>
            <a:pPr marL="1490663" marR="26138" lvl="2" indent="-285750" algn="l" rtl="0">
              <a:lnSpc>
                <a:spcPct val="100000"/>
              </a:lnSpc>
              <a:spcBef>
                <a:spcPts val="0"/>
              </a:spcBef>
              <a:spcAft>
                <a:spcPts val="0"/>
              </a:spcAft>
              <a:buClr>
                <a:schemeClr val="dk1"/>
              </a:buClr>
              <a:buSzPts val="1400"/>
              <a:buFont typeface="Arial"/>
              <a:buChar char="•"/>
            </a:pPr>
            <a:r>
              <a:rPr lang="en-US" sz="1400" b="0" i="1" u="none" strike="noStrike" cap="none">
                <a:solidFill>
                  <a:schemeClr val="dk1"/>
                </a:solidFill>
                <a:latin typeface="Arial"/>
                <a:ea typeface="Arial"/>
                <a:cs typeface="Arial"/>
                <a:sym typeface="Arial"/>
              </a:rPr>
              <a:t>Installation of new growth chambers for Biology dept.</a:t>
            </a:r>
            <a:endParaRPr sz="1400" b="0" i="0" u="none" strike="noStrike" cap="none">
              <a:solidFill>
                <a:srgbClr val="000000"/>
              </a:solidFill>
              <a:latin typeface="Arial"/>
              <a:ea typeface="Arial"/>
              <a:cs typeface="Arial"/>
              <a:sym typeface="Arial"/>
            </a:endParaRPr>
          </a:p>
          <a:p>
            <a:pPr marL="1490663" marR="26138" lvl="2" indent="-285750" algn="l" rtl="0">
              <a:lnSpc>
                <a:spcPct val="100000"/>
              </a:lnSpc>
              <a:spcBef>
                <a:spcPts val="200"/>
              </a:spcBef>
              <a:spcAft>
                <a:spcPts val="0"/>
              </a:spcAft>
              <a:buClr>
                <a:schemeClr val="dk1"/>
              </a:buClr>
              <a:buSzPts val="1400"/>
              <a:buFont typeface="Arial"/>
              <a:buChar char="•"/>
            </a:pPr>
            <a:r>
              <a:rPr lang="en-US" sz="1400" b="0" i="1" u="none" strike="noStrike" cap="none">
                <a:solidFill>
                  <a:schemeClr val="dk1"/>
                </a:solidFill>
                <a:latin typeface="Arial"/>
                <a:ea typeface="Arial"/>
                <a:cs typeface="Arial"/>
                <a:sym typeface="Arial"/>
              </a:rPr>
              <a:t>Digital signage in a departmental office</a:t>
            </a:r>
            <a:endParaRPr sz="1400" b="0" i="0" u="none" strike="noStrike" cap="none">
              <a:solidFill>
                <a:srgbClr val="000000"/>
              </a:solidFill>
              <a:latin typeface="Arial"/>
              <a:ea typeface="Arial"/>
              <a:cs typeface="Arial"/>
              <a:sym typeface="Arial"/>
            </a:endParaRPr>
          </a:p>
          <a:p>
            <a:pPr marL="1490663" marR="26138" lvl="2" indent="-285750" algn="l" rtl="0">
              <a:lnSpc>
                <a:spcPct val="100000"/>
              </a:lnSpc>
              <a:spcBef>
                <a:spcPts val="200"/>
              </a:spcBef>
              <a:spcAft>
                <a:spcPts val="0"/>
              </a:spcAft>
              <a:buClr>
                <a:schemeClr val="dk1"/>
              </a:buClr>
              <a:buSzPts val="1400"/>
              <a:buFont typeface="Arial"/>
              <a:buChar char="•"/>
            </a:pPr>
            <a:r>
              <a:rPr lang="en-US" sz="1400" b="0" i="1" u="none" strike="noStrike" cap="none">
                <a:solidFill>
                  <a:schemeClr val="dk1"/>
                </a:solidFill>
                <a:latin typeface="Arial"/>
                <a:ea typeface="Arial"/>
                <a:cs typeface="Arial"/>
                <a:sym typeface="Arial"/>
              </a:rPr>
              <a:t>Installation of additional power to support a new welder for Welding dept.</a:t>
            </a:r>
            <a:endParaRPr sz="1400" b="0" i="0" u="none" strike="noStrike" cap="none">
              <a:solidFill>
                <a:srgbClr val="000000"/>
              </a:solidFill>
              <a:latin typeface="Arial"/>
              <a:ea typeface="Arial"/>
              <a:cs typeface="Arial"/>
              <a:sym typeface="Arial"/>
            </a:endParaRPr>
          </a:p>
          <a:p>
            <a:pPr marL="1490663" marR="26138" lvl="2" indent="-285750" algn="l" rtl="0">
              <a:lnSpc>
                <a:spcPct val="100000"/>
              </a:lnSpc>
              <a:spcBef>
                <a:spcPts val="200"/>
              </a:spcBef>
              <a:spcAft>
                <a:spcPts val="0"/>
              </a:spcAft>
              <a:buClr>
                <a:schemeClr val="dk1"/>
              </a:buClr>
              <a:buSzPts val="1400"/>
              <a:buFont typeface="Arial"/>
              <a:buChar char="•"/>
            </a:pPr>
            <a:r>
              <a:rPr lang="en-US" sz="1400" b="0" i="1" u="none" strike="noStrike" cap="none">
                <a:solidFill>
                  <a:schemeClr val="dk1"/>
                </a:solidFill>
                <a:latin typeface="Arial"/>
                <a:ea typeface="Arial"/>
                <a:cs typeface="Arial"/>
                <a:sym typeface="Arial"/>
              </a:rPr>
              <a:t>Lock changes due to a lost key</a:t>
            </a:r>
            <a:endParaRPr sz="1400" b="0" i="0" u="none" strike="noStrike" cap="none">
              <a:solidFill>
                <a:srgbClr val="000000"/>
              </a:solidFill>
              <a:latin typeface="Arial"/>
              <a:ea typeface="Arial"/>
              <a:cs typeface="Arial"/>
              <a:sym typeface="Arial"/>
            </a:endParaRPr>
          </a:p>
          <a:p>
            <a:pPr marL="1490663" marR="26138" lvl="2" indent="-285750" algn="l" rtl="0">
              <a:lnSpc>
                <a:spcPct val="100000"/>
              </a:lnSpc>
              <a:spcBef>
                <a:spcPts val="200"/>
              </a:spcBef>
              <a:spcAft>
                <a:spcPts val="0"/>
              </a:spcAft>
              <a:buClr>
                <a:schemeClr val="dk1"/>
              </a:buClr>
              <a:buSzPts val="1400"/>
              <a:buFont typeface="Arial"/>
              <a:buChar char="•"/>
            </a:pPr>
            <a:r>
              <a:rPr lang="en-US" sz="1400" b="0" i="1" u="none" strike="noStrike" cap="none">
                <a:solidFill>
                  <a:schemeClr val="dk1"/>
                </a:solidFill>
                <a:latin typeface="Arial"/>
                <a:ea typeface="Arial"/>
                <a:cs typeface="Arial"/>
                <a:sym typeface="Arial"/>
              </a:rPr>
              <a:t>Replacement of a network switch due to departmental computer changes</a:t>
            </a:r>
            <a:endParaRPr sz="1400" b="0" i="0" u="none" strike="noStrike" cap="none">
              <a:solidFill>
                <a:srgbClr val="000000"/>
              </a:solidFill>
              <a:latin typeface="Arial"/>
              <a:ea typeface="Arial"/>
              <a:cs typeface="Arial"/>
              <a:sym typeface="Arial"/>
            </a:endParaRPr>
          </a:p>
          <a:p>
            <a:pPr marL="1490663" marR="26138" lvl="2" indent="-171450" algn="l" rtl="0">
              <a:lnSpc>
                <a:spcPct val="100000"/>
              </a:lnSpc>
              <a:spcBef>
                <a:spcPts val="2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1490663" marR="26138" lvl="2"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08" name="Google Shape;608;p6"/>
          <p:cNvCxnSpPr/>
          <p:nvPr/>
        </p:nvCxnSpPr>
        <p:spPr>
          <a:xfrm>
            <a:off x="517531" y="555836"/>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
          <p:cNvSpPr txBox="1"/>
          <p:nvPr/>
        </p:nvSpPr>
        <p:spPr>
          <a:xfrm>
            <a:off x="517531" y="0"/>
            <a:ext cx="6826136" cy="46444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Hiring Contractors</a:t>
            </a:r>
            <a:endParaRPr sz="1800" b="1" i="0" u="none" strike="noStrike" cap="none">
              <a:solidFill>
                <a:schemeClr val="dk1"/>
              </a:solidFill>
              <a:latin typeface="Arial"/>
              <a:ea typeface="Arial"/>
              <a:cs typeface="Arial"/>
              <a:sym typeface="Arial"/>
            </a:endParaRPr>
          </a:p>
        </p:txBody>
      </p:sp>
      <p:sp>
        <p:nvSpPr>
          <p:cNvPr id="615" name="Google Shape;615;p7"/>
          <p:cNvSpPr txBox="1"/>
          <p:nvPr/>
        </p:nvSpPr>
        <p:spPr>
          <a:xfrm>
            <a:off x="8622507" y="4794398"/>
            <a:ext cx="41159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chemeClr val="lt1"/>
                </a:solidFill>
                <a:latin typeface="Tahoma"/>
                <a:ea typeface="Tahoma"/>
                <a:cs typeface="Tahoma"/>
                <a:sym typeface="Tahoma"/>
              </a:rPr>
              <a:t>7</a:t>
            </a:fld>
            <a:endParaRPr sz="1050" b="0" i="0" u="none" strike="noStrike" cap="none">
              <a:solidFill>
                <a:schemeClr val="lt1"/>
              </a:solidFill>
              <a:latin typeface="Tahoma"/>
              <a:ea typeface="Tahoma"/>
              <a:cs typeface="Tahoma"/>
              <a:sym typeface="Tahoma"/>
            </a:endParaRPr>
          </a:p>
        </p:txBody>
      </p:sp>
      <p:sp>
        <p:nvSpPr>
          <p:cNvPr id="616" name="Google Shape;616;p7"/>
          <p:cNvSpPr/>
          <p:nvPr/>
        </p:nvSpPr>
        <p:spPr>
          <a:xfrm>
            <a:off x="5622425" y="4144191"/>
            <a:ext cx="3352481" cy="307777"/>
          </a:xfrm>
          <a:prstGeom prst="rect">
            <a:avLst/>
          </a:prstGeom>
          <a:noFill/>
          <a:ln>
            <a:noFill/>
          </a:ln>
        </p:spPr>
        <p:txBody>
          <a:bodyPr spcFirstLastPara="1" wrap="square" lIns="91425" tIns="45700" rIns="91425" bIns="45700" anchor="t" anchorCtr="0">
            <a:spAutoFit/>
          </a:bodyPr>
          <a:lstStyle/>
          <a:p>
            <a:pPr marL="290513" marR="26138"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a:t>
            </a:r>
            <a:r>
              <a:rPr lang="en-US" sz="1400" b="0" i="0" u="none" strike="noStrike" cap="none" baseline="30000">
                <a:solidFill>
                  <a:schemeClr val="lt1"/>
                </a:solidFill>
                <a:latin typeface="Arial"/>
                <a:ea typeface="Arial"/>
                <a:cs typeface="Arial"/>
                <a:sym typeface="Arial"/>
              </a:rPr>
              <a:t>nd</a:t>
            </a:r>
            <a:r>
              <a:rPr lang="en-US" sz="1400" b="0" i="0" u="none" strike="noStrike" cap="none">
                <a:solidFill>
                  <a:schemeClr val="lt1"/>
                </a:solidFill>
                <a:latin typeface="Arial"/>
                <a:ea typeface="Arial"/>
                <a:cs typeface="Arial"/>
                <a:sym typeface="Arial"/>
              </a:rPr>
              <a:t> Floor Drywall and Paint</a:t>
            </a:r>
            <a:endParaRPr sz="1400" b="0" i="0" u="none" strike="noStrike" cap="none">
              <a:solidFill>
                <a:schemeClr val="lt1"/>
              </a:solidFill>
              <a:latin typeface="Arial"/>
              <a:ea typeface="Arial"/>
              <a:cs typeface="Arial"/>
              <a:sym typeface="Arial"/>
            </a:endParaRPr>
          </a:p>
        </p:txBody>
      </p:sp>
      <p:sp>
        <p:nvSpPr>
          <p:cNvPr id="617" name="Google Shape;617;p7"/>
          <p:cNvSpPr/>
          <p:nvPr/>
        </p:nvSpPr>
        <p:spPr>
          <a:xfrm>
            <a:off x="1289476" y="4144191"/>
            <a:ext cx="3726590" cy="307777"/>
          </a:xfrm>
          <a:prstGeom prst="rect">
            <a:avLst/>
          </a:prstGeom>
          <a:noFill/>
          <a:ln>
            <a:noFill/>
          </a:ln>
        </p:spPr>
        <p:txBody>
          <a:bodyPr spcFirstLastPara="1" wrap="square" lIns="91425" tIns="45700" rIns="91425" bIns="45700" anchor="t" anchorCtr="0">
            <a:spAutoFit/>
          </a:bodyPr>
          <a:lstStyle/>
          <a:p>
            <a:pPr marL="290513" marR="26138"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South Window Installation</a:t>
            </a:r>
            <a:endParaRPr sz="1400" b="0" i="0" u="none" strike="noStrike" cap="none">
              <a:solidFill>
                <a:schemeClr val="lt1"/>
              </a:solidFill>
              <a:latin typeface="Arial"/>
              <a:ea typeface="Arial"/>
              <a:cs typeface="Arial"/>
              <a:sym typeface="Arial"/>
            </a:endParaRPr>
          </a:p>
        </p:txBody>
      </p:sp>
      <p:sp>
        <p:nvSpPr>
          <p:cNvPr id="618" name="Google Shape;618;p7"/>
          <p:cNvSpPr/>
          <p:nvPr/>
        </p:nvSpPr>
        <p:spPr>
          <a:xfrm>
            <a:off x="-209610" y="1800493"/>
            <a:ext cx="2248022"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Wildcat Den Entry</a:t>
            </a:r>
            <a:endParaRPr sz="1400" b="0" i="0" u="none" strike="noStrike" cap="none">
              <a:solidFill>
                <a:schemeClr val="lt1"/>
              </a:solidFill>
              <a:latin typeface="Arial"/>
              <a:ea typeface="Arial"/>
              <a:cs typeface="Arial"/>
              <a:sym typeface="Arial"/>
            </a:endParaRPr>
          </a:p>
        </p:txBody>
      </p:sp>
      <p:sp>
        <p:nvSpPr>
          <p:cNvPr id="619" name="Google Shape;619;p7"/>
          <p:cNvSpPr/>
          <p:nvPr/>
        </p:nvSpPr>
        <p:spPr>
          <a:xfrm>
            <a:off x="164592" y="2943862"/>
            <a:ext cx="2517648" cy="276999"/>
          </a:xfrm>
          <a:prstGeom prst="rect">
            <a:avLst/>
          </a:prstGeom>
          <a:solidFill>
            <a:srgbClr val="FCFCFC">
              <a:alpha val="54509"/>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620" name="Google Shape;620;p7"/>
          <p:cNvSpPr/>
          <p:nvPr/>
        </p:nvSpPr>
        <p:spPr>
          <a:xfrm>
            <a:off x="2550483" y="4077140"/>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621" name="Google Shape;621;p7"/>
          <p:cNvSpPr/>
          <p:nvPr/>
        </p:nvSpPr>
        <p:spPr>
          <a:xfrm>
            <a:off x="75629" y="2180537"/>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Den – Quite Seating</a:t>
            </a:r>
            <a:endParaRPr sz="1400" b="0" i="0" u="none" strike="noStrike" cap="none">
              <a:solidFill>
                <a:schemeClr val="lt1"/>
              </a:solidFill>
              <a:latin typeface="Arial"/>
              <a:ea typeface="Arial"/>
              <a:cs typeface="Arial"/>
              <a:sym typeface="Arial"/>
            </a:endParaRPr>
          </a:p>
        </p:txBody>
      </p:sp>
      <p:sp>
        <p:nvSpPr>
          <p:cNvPr id="622" name="Google Shape;622;p7"/>
          <p:cNvSpPr/>
          <p:nvPr/>
        </p:nvSpPr>
        <p:spPr>
          <a:xfrm>
            <a:off x="3223842" y="2029425"/>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Den – Electronic Gaming</a:t>
            </a:r>
            <a:endParaRPr sz="1400" b="0" i="0" u="none" strike="noStrike" cap="none">
              <a:solidFill>
                <a:schemeClr val="lt1"/>
              </a:solidFill>
              <a:latin typeface="Arial"/>
              <a:ea typeface="Arial"/>
              <a:cs typeface="Arial"/>
              <a:sym typeface="Arial"/>
            </a:endParaRPr>
          </a:p>
        </p:txBody>
      </p:sp>
      <p:sp>
        <p:nvSpPr>
          <p:cNvPr id="623" name="Google Shape;623;p7"/>
          <p:cNvSpPr/>
          <p:nvPr/>
        </p:nvSpPr>
        <p:spPr>
          <a:xfrm>
            <a:off x="6976587" y="2334425"/>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Den – Kitchen</a:t>
            </a:r>
            <a:endParaRPr sz="1400" b="0" i="0" u="none" strike="noStrike" cap="none">
              <a:solidFill>
                <a:schemeClr val="lt1"/>
              </a:solidFill>
              <a:latin typeface="Arial"/>
              <a:ea typeface="Arial"/>
              <a:cs typeface="Arial"/>
              <a:sym typeface="Arial"/>
            </a:endParaRPr>
          </a:p>
        </p:txBody>
      </p:sp>
      <p:sp>
        <p:nvSpPr>
          <p:cNvPr id="624" name="Google Shape;624;p7"/>
          <p:cNvSpPr/>
          <p:nvPr/>
        </p:nvSpPr>
        <p:spPr>
          <a:xfrm>
            <a:off x="6237443" y="1857791"/>
            <a:ext cx="2385064"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625" name="Google Shape;625;p7"/>
          <p:cNvSpPr/>
          <p:nvPr/>
        </p:nvSpPr>
        <p:spPr>
          <a:xfrm>
            <a:off x="297874" y="549321"/>
            <a:ext cx="8564244" cy="3970277"/>
          </a:xfrm>
          <a:prstGeom prst="rect">
            <a:avLst/>
          </a:prstGeom>
          <a:noFill/>
          <a:ln>
            <a:noFill/>
          </a:ln>
        </p:spPr>
        <p:txBody>
          <a:bodyPr spcFirstLastPara="1" wrap="square" lIns="91425" tIns="45700" rIns="91425" bIns="45700" anchor="t" anchorCtr="0">
            <a:spAutoFit/>
          </a:bodyPr>
          <a:lstStyle/>
          <a:p>
            <a:pPr marL="290513" marR="26138" lvl="0" indent="0" algn="ctr" rtl="0">
              <a:lnSpc>
                <a:spcPct val="100000"/>
              </a:lnSpc>
              <a:spcBef>
                <a:spcPts val="0"/>
              </a:spcBef>
              <a:spcAft>
                <a:spcPts val="0"/>
              </a:spcAft>
              <a:buClr>
                <a:srgbClr val="000000"/>
              </a:buClr>
              <a:buSzPts val="2400"/>
              <a:buFont typeface="Arial"/>
              <a:buNone/>
            </a:pPr>
            <a:r>
              <a:rPr lang="en-US" sz="2400" b="1" i="1" u="none" strike="noStrike" cap="none" dirty="0">
                <a:solidFill>
                  <a:srgbClr val="000000"/>
                </a:solidFill>
                <a:latin typeface="Arial"/>
                <a:ea typeface="Arial"/>
                <a:cs typeface="Arial"/>
                <a:sym typeface="Arial"/>
              </a:rPr>
              <a:t>Only Facilities can hire trade contractors!</a:t>
            </a:r>
            <a:endParaRPr sz="1400" b="0" i="0" u="none" strike="noStrike" cap="none" dirty="0">
              <a:solidFill>
                <a:srgbClr val="000000"/>
              </a:solidFill>
              <a:latin typeface="Arial"/>
              <a:ea typeface="Arial"/>
              <a:cs typeface="Arial"/>
              <a:sym typeface="Arial"/>
            </a:endParaRPr>
          </a:p>
          <a:p>
            <a:pPr marL="290513" marR="26138"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90513" marR="26138"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Reason – NMU must:</a:t>
            </a:r>
            <a:endParaRPr sz="1400" b="0" i="0" u="none" strike="noStrike" cap="none" dirty="0">
              <a:solidFill>
                <a:srgbClr val="000000"/>
              </a:solidFill>
              <a:latin typeface="Arial"/>
              <a:ea typeface="Arial"/>
              <a:cs typeface="Arial"/>
              <a:sym typeface="Arial"/>
            </a:endParaRPr>
          </a:p>
          <a:p>
            <a:pPr marL="1033463" marR="26138" lvl="1" indent="-285750">
              <a:spcBef>
                <a:spcPts val="600"/>
              </a:spcBef>
              <a:buSzPts val="1600"/>
              <a:buFont typeface="Arial"/>
              <a:buChar char="•"/>
            </a:pPr>
            <a:r>
              <a:rPr lang="en-US" sz="1300" b="0" i="0" u="none" strike="noStrike" cap="none" dirty="0">
                <a:solidFill>
                  <a:srgbClr val="000000"/>
                </a:solidFill>
                <a:sym typeface="Arial"/>
              </a:rPr>
              <a:t>Follow its Purchasing and Board of Trustee policies covering insurance, bonding, licensing, competitive bidding and contract </a:t>
            </a:r>
            <a:r>
              <a:rPr lang="en-US" sz="1300" b="0" i="0" u="none" strike="noStrike" cap="none" dirty="0" smtClean="0">
                <a:solidFill>
                  <a:srgbClr val="000000"/>
                </a:solidFill>
                <a:sym typeface="Arial"/>
              </a:rPr>
              <a:t>requirements </a:t>
            </a:r>
          </a:p>
          <a:p>
            <a:pPr marL="747713" marR="26138" lvl="1">
              <a:spcBef>
                <a:spcPts val="600"/>
              </a:spcBef>
              <a:buSzPts val="1600"/>
            </a:pPr>
            <a:r>
              <a:rPr lang="en-US" sz="1200" i="1" dirty="0" smtClean="0"/>
              <a:t>(</a:t>
            </a:r>
            <a:r>
              <a:rPr lang="en-US" sz="1200" i="1" dirty="0"/>
              <a:t>Note: Many of us have experience with various aspects of construction and have previously made modifications to our own homes for personal benefit. However, work in university buildings is done for the general public and to ensure their </a:t>
            </a:r>
            <a:r>
              <a:rPr lang="en-US" sz="1200" i="1" dirty="0" smtClean="0"/>
              <a:t>safety, </a:t>
            </a:r>
            <a:r>
              <a:rPr lang="en-US" sz="1200" i="1" dirty="0"/>
              <a:t>work on </a:t>
            </a:r>
            <a:r>
              <a:rPr lang="en-US" sz="1200" i="1" dirty="0" smtClean="0"/>
              <a:t>campus</a:t>
            </a:r>
            <a:r>
              <a:rPr lang="en-US" sz="1200" i="1" dirty="0"/>
              <a:t> must be completed </a:t>
            </a:r>
            <a:r>
              <a:rPr lang="en-US" sz="1200" i="1" dirty="0" smtClean="0"/>
              <a:t>by licensed professionals.)</a:t>
            </a:r>
            <a:r>
              <a:rPr lang="en-US" sz="1300" i="1" dirty="0"/>
              <a:t> </a:t>
            </a:r>
            <a:endParaRPr lang="en-US" sz="1300" i="1" dirty="0" smtClean="0"/>
          </a:p>
          <a:p>
            <a:pPr marL="1033463" marR="26138" lvl="1" indent="-285750">
              <a:spcBef>
                <a:spcPts val="600"/>
              </a:spcBef>
              <a:buSzPts val="1600"/>
              <a:buFont typeface="Arial"/>
              <a:buChar char="•"/>
            </a:pPr>
            <a:r>
              <a:rPr lang="en-US" sz="1300" b="0" i="0" u="none" strike="noStrike" cap="none" dirty="0" smtClean="0">
                <a:solidFill>
                  <a:srgbClr val="000000"/>
                </a:solidFill>
                <a:sym typeface="Arial"/>
              </a:rPr>
              <a:t>Comply </a:t>
            </a:r>
            <a:r>
              <a:rPr lang="en-US" sz="1300" b="0" i="0" u="none" strike="noStrike" cap="none" dirty="0">
                <a:solidFill>
                  <a:srgbClr val="000000"/>
                </a:solidFill>
                <a:sym typeface="Arial"/>
              </a:rPr>
              <a:t>with University labor agreements </a:t>
            </a:r>
            <a:endParaRPr sz="1300" b="0" i="0" u="none" strike="noStrike" cap="none" dirty="0">
              <a:solidFill>
                <a:srgbClr val="000000"/>
              </a:solidFill>
              <a:sym typeface="Arial"/>
            </a:endParaRPr>
          </a:p>
          <a:p>
            <a:pPr marL="1033463" marR="26138" lvl="1" indent="-285750" algn="l" rtl="0">
              <a:lnSpc>
                <a:spcPct val="100000"/>
              </a:lnSpc>
              <a:spcBef>
                <a:spcPts val="600"/>
              </a:spcBef>
              <a:spcAft>
                <a:spcPts val="0"/>
              </a:spcAft>
              <a:buClr>
                <a:srgbClr val="000000"/>
              </a:buClr>
              <a:buSzPts val="1600"/>
              <a:buFont typeface="Arial"/>
              <a:buChar char="•"/>
            </a:pPr>
            <a:r>
              <a:rPr lang="en-US" sz="1300" b="0" i="0" u="none" strike="noStrike" cap="none" dirty="0">
                <a:solidFill>
                  <a:srgbClr val="000000"/>
                </a:solidFill>
                <a:sym typeface="Arial"/>
              </a:rPr>
              <a:t>Maintain design standards</a:t>
            </a:r>
            <a:endParaRPr sz="1300" b="0" i="0" u="none" strike="noStrike" cap="none" dirty="0">
              <a:solidFill>
                <a:srgbClr val="000000"/>
              </a:solidFill>
              <a:sym typeface="Arial"/>
            </a:endParaRPr>
          </a:p>
          <a:p>
            <a:pPr marL="1033463" marR="26138" lvl="1" indent="-285750" algn="l" rtl="0">
              <a:lnSpc>
                <a:spcPct val="100000"/>
              </a:lnSpc>
              <a:spcBef>
                <a:spcPts val="600"/>
              </a:spcBef>
              <a:spcAft>
                <a:spcPts val="0"/>
              </a:spcAft>
              <a:buClr>
                <a:srgbClr val="000000"/>
              </a:buClr>
              <a:buSzPts val="1600"/>
              <a:buFont typeface="Arial"/>
              <a:buChar char="•"/>
            </a:pPr>
            <a:r>
              <a:rPr lang="en-US" sz="1300" b="0" i="0" u="none" strike="noStrike" cap="none" dirty="0">
                <a:solidFill>
                  <a:srgbClr val="000000"/>
                </a:solidFill>
                <a:sym typeface="Arial"/>
              </a:rPr>
              <a:t>Comply with federal and state ADA, life safety and building codes</a:t>
            </a:r>
            <a:endParaRPr sz="1300" b="0" i="0" u="none" strike="noStrike" cap="none" dirty="0">
              <a:solidFill>
                <a:srgbClr val="000000"/>
              </a:solidFill>
              <a:sym typeface="Arial"/>
            </a:endParaRPr>
          </a:p>
          <a:p>
            <a:pPr marL="1033463" marR="26138" lvl="1" indent="-285750" algn="l" rtl="0">
              <a:lnSpc>
                <a:spcPct val="100000"/>
              </a:lnSpc>
              <a:spcBef>
                <a:spcPts val="600"/>
              </a:spcBef>
              <a:spcAft>
                <a:spcPts val="0"/>
              </a:spcAft>
              <a:buClr>
                <a:srgbClr val="000000"/>
              </a:buClr>
              <a:buSzPts val="1600"/>
              <a:buFont typeface="Arial"/>
              <a:buChar char="•"/>
            </a:pPr>
            <a:r>
              <a:rPr lang="en-US" sz="1300" b="0" i="0" u="none" strike="noStrike" cap="none" dirty="0">
                <a:solidFill>
                  <a:srgbClr val="000000"/>
                </a:solidFill>
                <a:sym typeface="Arial"/>
              </a:rPr>
              <a:t>Have proper documentation for future reference to service and maintain University facilities at the lowest possible cost</a:t>
            </a:r>
            <a:endParaRPr sz="1300" b="0" i="0" u="none" strike="noStrike" cap="none" dirty="0">
              <a:solidFill>
                <a:srgbClr val="000000"/>
              </a:solidFill>
              <a:sym typeface="Arial"/>
            </a:endParaRPr>
          </a:p>
          <a:p>
            <a:pPr marL="1033463" marR="26138" lvl="1" indent="-285750" algn="l" rtl="0">
              <a:lnSpc>
                <a:spcPct val="100000"/>
              </a:lnSpc>
              <a:spcBef>
                <a:spcPts val="600"/>
              </a:spcBef>
              <a:spcAft>
                <a:spcPts val="0"/>
              </a:spcAft>
              <a:buClr>
                <a:srgbClr val="000000"/>
              </a:buClr>
              <a:buSzPts val="1600"/>
              <a:buFont typeface="Arial"/>
              <a:buChar char="•"/>
            </a:pPr>
            <a:r>
              <a:rPr lang="en-US" sz="1300" b="0" i="0" u="none" strike="noStrike" cap="none" dirty="0">
                <a:solidFill>
                  <a:srgbClr val="000000"/>
                </a:solidFill>
                <a:sym typeface="Arial"/>
              </a:rPr>
              <a:t>Ensure compatibility with related University systems</a:t>
            </a:r>
            <a:endParaRPr sz="1300" b="0" i="0" u="none" strike="noStrike" cap="none" dirty="0">
              <a:solidFill>
                <a:srgbClr val="000000"/>
              </a:solidFill>
              <a:sym typeface="Arial"/>
            </a:endParaRPr>
          </a:p>
          <a:p>
            <a:pPr marL="1033463" marR="26138" lvl="1" indent="-285750" algn="l" rtl="0">
              <a:lnSpc>
                <a:spcPct val="100000"/>
              </a:lnSpc>
              <a:spcBef>
                <a:spcPts val="600"/>
              </a:spcBef>
              <a:spcAft>
                <a:spcPts val="0"/>
              </a:spcAft>
              <a:buClr>
                <a:srgbClr val="000000"/>
              </a:buClr>
              <a:buSzPts val="1600"/>
              <a:buFont typeface="Arial"/>
              <a:buChar char="•"/>
            </a:pPr>
            <a:r>
              <a:rPr lang="en-US" sz="1300" b="0" i="0" u="none" strike="noStrike" cap="none" dirty="0">
                <a:solidFill>
                  <a:srgbClr val="000000"/>
                </a:solidFill>
                <a:sym typeface="Arial"/>
              </a:rPr>
              <a:t>Control energy consumption and manage its environmental footprint</a:t>
            </a:r>
            <a:endParaRPr sz="1300" b="0" i="0" u="none" strike="noStrike" cap="none" dirty="0">
              <a:solidFill>
                <a:schemeClr val="dk1"/>
              </a:solidFill>
              <a:sym typeface="Arial"/>
            </a:endParaRPr>
          </a:p>
        </p:txBody>
      </p:sp>
      <p:cxnSp>
        <p:nvCxnSpPr>
          <p:cNvPr id="626" name="Google Shape;626;p7"/>
          <p:cNvCxnSpPr/>
          <p:nvPr/>
        </p:nvCxnSpPr>
        <p:spPr>
          <a:xfrm>
            <a:off x="517531" y="555836"/>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
          <p:cNvSpPr txBox="1"/>
          <p:nvPr/>
        </p:nvSpPr>
        <p:spPr>
          <a:xfrm>
            <a:off x="517531" y="0"/>
            <a:ext cx="6826136" cy="46444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Space Assignments</a:t>
            </a:r>
            <a:endParaRPr sz="1800" b="1" i="0" u="none" strike="noStrike" cap="none">
              <a:solidFill>
                <a:schemeClr val="dk1"/>
              </a:solidFill>
              <a:latin typeface="Arial"/>
              <a:ea typeface="Arial"/>
              <a:cs typeface="Arial"/>
              <a:sym typeface="Arial"/>
            </a:endParaRPr>
          </a:p>
        </p:txBody>
      </p:sp>
      <p:sp>
        <p:nvSpPr>
          <p:cNvPr id="633" name="Google Shape;633;p8"/>
          <p:cNvSpPr txBox="1"/>
          <p:nvPr/>
        </p:nvSpPr>
        <p:spPr>
          <a:xfrm>
            <a:off x="8622507" y="4794398"/>
            <a:ext cx="41159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chemeClr val="lt1"/>
                </a:solidFill>
                <a:latin typeface="Tahoma"/>
                <a:ea typeface="Tahoma"/>
                <a:cs typeface="Tahoma"/>
                <a:sym typeface="Tahoma"/>
              </a:rPr>
              <a:t>8</a:t>
            </a:fld>
            <a:endParaRPr sz="1050" b="0" i="0" u="none" strike="noStrike" cap="none">
              <a:solidFill>
                <a:schemeClr val="lt1"/>
              </a:solidFill>
              <a:latin typeface="Tahoma"/>
              <a:ea typeface="Tahoma"/>
              <a:cs typeface="Tahoma"/>
              <a:sym typeface="Tahoma"/>
            </a:endParaRPr>
          </a:p>
        </p:txBody>
      </p:sp>
      <p:sp>
        <p:nvSpPr>
          <p:cNvPr id="634" name="Google Shape;634;p8"/>
          <p:cNvSpPr/>
          <p:nvPr/>
        </p:nvSpPr>
        <p:spPr>
          <a:xfrm>
            <a:off x="5622425" y="4144191"/>
            <a:ext cx="3352481" cy="307777"/>
          </a:xfrm>
          <a:prstGeom prst="rect">
            <a:avLst/>
          </a:prstGeom>
          <a:noFill/>
          <a:ln>
            <a:noFill/>
          </a:ln>
        </p:spPr>
        <p:txBody>
          <a:bodyPr spcFirstLastPara="1" wrap="square" lIns="91425" tIns="45700" rIns="91425" bIns="45700" anchor="t" anchorCtr="0">
            <a:spAutoFit/>
          </a:bodyPr>
          <a:lstStyle/>
          <a:p>
            <a:pPr marL="290513" marR="26138"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a:t>
            </a:r>
            <a:r>
              <a:rPr lang="en-US" sz="1400" b="0" i="0" u="none" strike="noStrike" cap="none" baseline="30000">
                <a:solidFill>
                  <a:schemeClr val="lt1"/>
                </a:solidFill>
                <a:latin typeface="Arial"/>
                <a:ea typeface="Arial"/>
                <a:cs typeface="Arial"/>
                <a:sym typeface="Arial"/>
              </a:rPr>
              <a:t>nd</a:t>
            </a:r>
            <a:r>
              <a:rPr lang="en-US" sz="1400" b="0" i="0" u="none" strike="noStrike" cap="none">
                <a:solidFill>
                  <a:schemeClr val="lt1"/>
                </a:solidFill>
                <a:latin typeface="Arial"/>
                <a:ea typeface="Arial"/>
                <a:cs typeface="Arial"/>
                <a:sym typeface="Arial"/>
              </a:rPr>
              <a:t> Floor Drywall and Paint</a:t>
            </a:r>
            <a:endParaRPr sz="1400" b="0" i="0" u="none" strike="noStrike" cap="none">
              <a:solidFill>
                <a:schemeClr val="lt1"/>
              </a:solidFill>
              <a:latin typeface="Arial"/>
              <a:ea typeface="Arial"/>
              <a:cs typeface="Arial"/>
              <a:sym typeface="Arial"/>
            </a:endParaRPr>
          </a:p>
        </p:txBody>
      </p:sp>
      <p:sp>
        <p:nvSpPr>
          <p:cNvPr id="635" name="Google Shape;635;p8"/>
          <p:cNvSpPr/>
          <p:nvPr/>
        </p:nvSpPr>
        <p:spPr>
          <a:xfrm>
            <a:off x="1289476" y="4144191"/>
            <a:ext cx="3726590" cy="307777"/>
          </a:xfrm>
          <a:prstGeom prst="rect">
            <a:avLst/>
          </a:prstGeom>
          <a:noFill/>
          <a:ln>
            <a:noFill/>
          </a:ln>
        </p:spPr>
        <p:txBody>
          <a:bodyPr spcFirstLastPara="1" wrap="square" lIns="91425" tIns="45700" rIns="91425" bIns="45700" anchor="t" anchorCtr="0">
            <a:spAutoFit/>
          </a:bodyPr>
          <a:lstStyle/>
          <a:p>
            <a:pPr marL="290513" marR="26138"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South Window Installation</a:t>
            </a:r>
            <a:endParaRPr sz="1400" b="0" i="0" u="none" strike="noStrike" cap="none">
              <a:solidFill>
                <a:schemeClr val="lt1"/>
              </a:solidFill>
              <a:latin typeface="Arial"/>
              <a:ea typeface="Arial"/>
              <a:cs typeface="Arial"/>
              <a:sym typeface="Arial"/>
            </a:endParaRPr>
          </a:p>
        </p:txBody>
      </p:sp>
      <p:sp>
        <p:nvSpPr>
          <p:cNvPr id="636" name="Google Shape;636;p8"/>
          <p:cNvSpPr/>
          <p:nvPr/>
        </p:nvSpPr>
        <p:spPr>
          <a:xfrm>
            <a:off x="-209610" y="1800493"/>
            <a:ext cx="2248022"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Wildcat Den Entry</a:t>
            </a:r>
            <a:endParaRPr sz="1400" b="0" i="0" u="none" strike="noStrike" cap="none">
              <a:solidFill>
                <a:schemeClr val="lt1"/>
              </a:solidFill>
              <a:latin typeface="Arial"/>
              <a:ea typeface="Arial"/>
              <a:cs typeface="Arial"/>
              <a:sym typeface="Arial"/>
            </a:endParaRPr>
          </a:p>
        </p:txBody>
      </p:sp>
      <p:sp>
        <p:nvSpPr>
          <p:cNvPr id="637" name="Google Shape;637;p8"/>
          <p:cNvSpPr/>
          <p:nvPr/>
        </p:nvSpPr>
        <p:spPr>
          <a:xfrm>
            <a:off x="164592" y="2943862"/>
            <a:ext cx="2517648" cy="276999"/>
          </a:xfrm>
          <a:prstGeom prst="rect">
            <a:avLst/>
          </a:prstGeom>
          <a:solidFill>
            <a:srgbClr val="FCFCFC">
              <a:alpha val="54509"/>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638" name="Google Shape;638;p8"/>
          <p:cNvSpPr/>
          <p:nvPr/>
        </p:nvSpPr>
        <p:spPr>
          <a:xfrm>
            <a:off x="2550483" y="4077140"/>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639" name="Google Shape;639;p8"/>
          <p:cNvSpPr/>
          <p:nvPr/>
        </p:nvSpPr>
        <p:spPr>
          <a:xfrm>
            <a:off x="75629" y="2180537"/>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Den – Quite Seating</a:t>
            </a:r>
            <a:endParaRPr sz="1400" b="0" i="0" u="none" strike="noStrike" cap="none">
              <a:solidFill>
                <a:schemeClr val="lt1"/>
              </a:solidFill>
              <a:latin typeface="Arial"/>
              <a:ea typeface="Arial"/>
              <a:cs typeface="Arial"/>
              <a:sym typeface="Arial"/>
            </a:endParaRPr>
          </a:p>
        </p:txBody>
      </p:sp>
      <p:sp>
        <p:nvSpPr>
          <p:cNvPr id="640" name="Google Shape;640;p8"/>
          <p:cNvSpPr/>
          <p:nvPr/>
        </p:nvSpPr>
        <p:spPr>
          <a:xfrm>
            <a:off x="3223842" y="2029425"/>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Den – Electronic Gaming</a:t>
            </a:r>
            <a:endParaRPr sz="1400" b="0" i="0" u="none" strike="noStrike" cap="none">
              <a:solidFill>
                <a:schemeClr val="lt1"/>
              </a:solidFill>
              <a:latin typeface="Arial"/>
              <a:ea typeface="Arial"/>
              <a:cs typeface="Arial"/>
              <a:sym typeface="Arial"/>
            </a:endParaRPr>
          </a:p>
        </p:txBody>
      </p:sp>
      <p:sp>
        <p:nvSpPr>
          <p:cNvPr id="641" name="Google Shape;641;p8"/>
          <p:cNvSpPr/>
          <p:nvPr/>
        </p:nvSpPr>
        <p:spPr>
          <a:xfrm>
            <a:off x="6976587" y="2334425"/>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Den – Kitchen</a:t>
            </a:r>
            <a:endParaRPr sz="1400" b="0" i="0" u="none" strike="noStrike" cap="none">
              <a:solidFill>
                <a:schemeClr val="lt1"/>
              </a:solidFill>
              <a:latin typeface="Arial"/>
              <a:ea typeface="Arial"/>
              <a:cs typeface="Arial"/>
              <a:sym typeface="Arial"/>
            </a:endParaRPr>
          </a:p>
        </p:txBody>
      </p:sp>
      <p:sp>
        <p:nvSpPr>
          <p:cNvPr id="642" name="Google Shape;642;p8"/>
          <p:cNvSpPr/>
          <p:nvPr/>
        </p:nvSpPr>
        <p:spPr>
          <a:xfrm>
            <a:off x="6237443" y="1857791"/>
            <a:ext cx="2385064"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643" name="Google Shape;643;p8"/>
          <p:cNvSpPr/>
          <p:nvPr/>
        </p:nvSpPr>
        <p:spPr>
          <a:xfrm>
            <a:off x="228600" y="932470"/>
            <a:ext cx="8805497" cy="3893333"/>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Requests for space assignment need to follow NMU’s change-in-use process. </a:t>
            </a:r>
            <a:endParaRPr sz="1400" b="0" i="0" u="none" strike="noStrike" cap="none">
              <a:solidFill>
                <a:srgbClr val="000000"/>
              </a:solidFill>
              <a:latin typeface="Arial"/>
              <a:ea typeface="Arial"/>
              <a:cs typeface="Arial"/>
              <a:sym typeface="Arial"/>
            </a:endParaRPr>
          </a:p>
          <a:p>
            <a:pPr marL="290513" marR="26138"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747713" marR="26138"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Department requests go to the Provost's office who sends them to Facilities for approval and processing. Facilities is then able to:</a:t>
            </a:r>
            <a:endParaRPr sz="1400" b="0" i="0" u="none" strike="noStrike" cap="none">
              <a:solidFill>
                <a:srgbClr val="000000"/>
              </a:solidFill>
              <a:latin typeface="Arial"/>
              <a:ea typeface="Arial"/>
              <a:cs typeface="Arial"/>
              <a:sym typeface="Arial"/>
            </a:endParaRPr>
          </a:p>
          <a:p>
            <a:pPr marL="747713" marR="26138" lvl="1"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376363" marR="26138" lvl="2" indent="-17145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Track all space assignments, allocations and efficiencies (office, classroom, laboratories, etc.)</a:t>
            </a:r>
            <a:endParaRPr sz="1400" b="0" i="0" u="none" strike="noStrike" cap="none">
              <a:solidFill>
                <a:srgbClr val="000000"/>
              </a:solidFill>
              <a:latin typeface="Arial"/>
              <a:ea typeface="Arial"/>
              <a:cs typeface="Arial"/>
              <a:sym typeface="Arial"/>
            </a:endParaRPr>
          </a:p>
          <a:p>
            <a:pPr marL="1376363" marR="26138" lvl="2" indent="-171450" algn="l" rtl="0">
              <a:lnSpc>
                <a:spcPct val="100000"/>
              </a:lnSpc>
              <a:spcBef>
                <a:spcPts val="60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Work with the Safety Department to manage security (keys &amp; electronic card swipe access) </a:t>
            </a:r>
            <a:endParaRPr sz="1400" b="0" i="0" u="none" strike="noStrike" cap="none">
              <a:solidFill>
                <a:srgbClr val="000000"/>
              </a:solidFill>
              <a:latin typeface="Arial"/>
              <a:ea typeface="Arial"/>
              <a:cs typeface="Arial"/>
              <a:sym typeface="Arial"/>
            </a:endParaRPr>
          </a:p>
          <a:p>
            <a:pPr marL="1376363" marR="26138" lvl="2" indent="-171450" algn="l" rtl="0">
              <a:lnSpc>
                <a:spcPct val="100000"/>
              </a:lnSpc>
              <a:spcBef>
                <a:spcPts val="60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Consult with IT and AV to ensure adequate wired and wireless internet access and the availability of appropriate classrooms technology like projectors, sound reinforcement, white boards, etc.</a:t>
            </a:r>
            <a:endParaRPr sz="1800" b="0" i="1" u="none" strike="noStrike" cap="none">
              <a:solidFill>
                <a:srgbClr val="000000"/>
              </a:solidFill>
              <a:latin typeface="Arial"/>
              <a:ea typeface="Arial"/>
              <a:cs typeface="Arial"/>
              <a:sym typeface="Arial"/>
            </a:endParaRPr>
          </a:p>
          <a:p>
            <a:pPr marL="919163" marR="26138" lvl="1" indent="-57150" algn="l" rtl="0">
              <a:lnSpc>
                <a:spcPct val="100000"/>
              </a:lnSpc>
              <a:spcBef>
                <a:spcPts val="60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919163" marR="26138" lvl="1" indent="-571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44" name="Google Shape;644;p8"/>
          <p:cNvCxnSpPr/>
          <p:nvPr/>
        </p:nvCxnSpPr>
        <p:spPr>
          <a:xfrm>
            <a:off x="517531" y="555836"/>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9"/>
          <p:cNvSpPr txBox="1"/>
          <p:nvPr/>
        </p:nvSpPr>
        <p:spPr>
          <a:xfrm>
            <a:off x="455745" y="0"/>
            <a:ext cx="6887922" cy="46444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Benefits of Following Process</a:t>
            </a:r>
            <a:endParaRPr sz="2000" b="1" i="0" u="none" strike="noStrike" cap="none">
              <a:solidFill>
                <a:schemeClr val="dk1"/>
              </a:solidFill>
              <a:latin typeface="Arial"/>
              <a:ea typeface="Arial"/>
              <a:cs typeface="Arial"/>
              <a:sym typeface="Arial"/>
            </a:endParaRPr>
          </a:p>
        </p:txBody>
      </p:sp>
      <p:sp>
        <p:nvSpPr>
          <p:cNvPr id="651" name="Google Shape;651;p9"/>
          <p:cNvSpPr txBox="1"/>
          <p:nvPr/>
        </p:nvSpPr>
        <p:spPr>
          <a:xfrm>
            <a:off x="8622507" y="4794398"/>
            <a:ext cx="41159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chemeClr val="lt1"/>
                </a:solidFill>
                <a:latin typeface="Tahoma"/>
                <a:ea typeface="Tahoma"/>
                <a:cs typeface="Tahoma"/>
                <a:sym typeface="Tahoma"/>
              </a:rPr>
              <a:t>9</a:t>
            </a:fld>
            <a:endParaRPr sz="1050" b="0" i="0" u="none" strike="noStrike" cap="none">
              <a:solidFill>
                <a:schemeClr val="lt1"/>
              </a:solidFill>
              <a:latin typeface="Tahoma"/>
              <a:ea typeface="Tahoma"/>
              <a:cs typeface="Tahoma"/>
              <a:sym typeface="Tahoma"/>
            </a:endParaRPr>
          </a:p>
        </p:txBody>
      </p:sp>
      <p:sp>
        <p:nvSpPr>
          <p:cNvPr id="652" name="Google Shape;652;p9"/>
          <p:cNvSpPr/>
          <p:nvPr/>
        </p:nvSpPr>
        <p:spPr>
          <a:xfrm>
            <a:off x="5622425" y="4144191"/>
            <a:ext cx="3352481" cy="307777"/>
          </a:xfrm>
          <a:prstGeom prst="rect">
            <a:avLst/>
          </a:prstGeom>
          <a:noFill/>
          <a:ln>
            <a:noFill/>
          </a:ln>
        </p:spPr>
        <p:txBody>
          <a:bodyPr spcFirstLastPara="1" wrap="square" lIns="91425" tIns="45700" rIns="91425" bIns="45700" anchor="t" anchorCtr="0">
            <a:spAutoFit/>
          </a:bodyPr>
          <a:lstStyle/>
          <a:p>
            <a:pPr marL="290513" marR="26138"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a:t>
            </a:r>
            <a:r>
              <a:rPr lang="en-US" sz="1400" b="0" i="0" u="none" strike="noStrike" cap="none" baseline="30000">
                <a:solidFill>
                  <a:schemeClr val="lt1"/>
                </a:solidFill>
                <a:latin typeface="Arial"/>
                <a:ea typeface="Arial"/>
                <a:cs typeface="Arial"/>
                <a:sym typeface="Arial"/>
              </a:rPr>
              <a:t>nd</a:t>
            </a:r>
            <a:r>
              <a:rPr lang="en-US" sz="1400" b="0" i="0" u="none" strike="noStrike" cap="none">
                <a:solidFill>
                  <a:schemeClr val="lt1"/>
                </a:solidFill>
                <a:latin typeface="Arial"/>
                <a:ea typeface="Arial"/>
                <a:cs typeface="Arial"/>
                <a:sym typeface="Arial"/>
              </a:rPr>
              <a:t> Floor Drywall and Paint</a:t>
            </a:r>
            <a:endParaRPr sz="1400" b="0" i="0" u="none" strike="noStrike" cap="none">
              <a:solidFill>
                <a:schemeClr val="lt1"/>
              </a:solidFill>
              <a:latin typeface="Arial"/>
              <a:ea typeface="Arial"/>
              <a:cs typeface="Arial"/>
              <a:sym typeface="Arial"/>
            </a:endParaRPr>
          </a:p>
        </p:txBody>
      </p:sp>
      <p:sp>
        <p:nvSpPr>
          <p:cNvPr id="653" name="Google Shape;653;p9"/>
          <p:cNvSpPr/>
          <p:nvPr/>
        </p:nvSpPr>
        <p:spPr>
          <a:xfrm>
            <a:off x="1289476" y="4144191"/>
            <a:ext cx="3726590" cy="307777"/>
          </a:xfrm>
          <a:prstGeom prst="rect">
            <a:avLst/>
          </a:prstGeom>
          <a:noFill/>
          <a:ln>
            <a:noFill/>
          </a:ln>
        </p:spPr>
        <p:txBody>
          <a:bodyPr spcFirstLastPara="1" wrap="square" lIns="91425" tIns="45700" rIns="91425" bIns="45700" anchor="t" anchorCtr="0">
            <a:spAutoFit/>
          </a:bodyPr>
          <a:lstStyle/>
          <a:p>
            <a:pPr marL="290513" marR="26138"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South Window Installation</a:t>
            </a:r>
            <a:endParaRPr sz="1400" b="0" i="0" u="none" strike="noStrike" cap="none">
              <a:solidFill>
                <a:schemeClr val="lt1"/>
              </a:solidFill>
              <a:latin typeface="Arial"/>
              <a:ea typeface="Arial"/>
              <a:cs typeface="Arial"/>
              <a:sym typeface="Arial"/>
            </a:endParaRPr>
          </a:p>
        </p:txBody>
      </p:sp>
      <p:sp>
        <p:nvSpPr>
          <p:cNvPr id="654" name="Google Shape;654;p9"/>
          <p:cNvSpPr/>
          <p:nvPr/>
        </p:nvSpPr>
        <p:spPr>
          <a:xfrm>
            <a:off x="-209610" y="1800493"/>
            <a:ext cx="2248022"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Wildcat Den Entry</a:t>
            </a:r>
            <a:endParaRPr sz="1400" b="0" i="0" u="none" strike="noStrike" cap="none">
              <a:solidFill>
                <a:schemeClr val="lt1"/>
              </a:solidFill>
              <a:latin typeface="Arial"/>
              <a:ea typeface="Arial"/>
              <a:cs typeface="Arial"/>
              <a:sym typeface="Arial"/>
            </a:endParaRPr>
          </a:p>
        </p:txBody>
      </p:sp>
      <p:sp>
        <p:nvSpPr>
          <p:cNvPr id="655" name="Google Shape;655;p9"/>
          <p:cNvSpPr/>
          <p:nvPr/>
        </p:nvSpPr>
        <p:spPr>
          <a:xfrm>
            <a:off x="164592" y="2943862"/>
            <a:ext cx="2517648" cy="276999"/>
          </a:xfrm>
          <a:prstGeom prst="rect">
            <a:avLst/>
          </a:prstGeom>
          <a:solidFill>
            <a:srgbClr val="FCFCFC">
              <a:alpha val="54509"/>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656" name="Google Shape;656;p9"/>
          <p:cNvSpPr/>
          <p:nvPr/>
        </p:nvSpPr>
        <p:spPr>
          <a:xfrm>
            <a:off x="2550483" y="4077140"/>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657" name="Google Shape;657;p9"/>
          <p:cNvSpPr/>
          <p:nvPr/>
        </p:nvSpPr>
        <p:spPr>
          <a:xfrm>
            <a:off x="75629" y="2180537"/>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Den – Quite Seating</a:t>
            </a:r>
            <a:endParaRPr sz="1400" b="0" i="0" u="none" strike="noStrike" cap="none">
              <a:solidFill>
                <a:schemeClr val="lt1"/>
              </a:solidFill>
              <a:latin typeface="Arial"/>
              <a:ea typeface="Arial"/>
              <a:cs typeface="Arial"/>
              <a:sym typeface="Arial"/>
            </a:endParaRPr>
          </a:p>
        </p:txBody>
      </p:sp>
      <p:sp>
        <p:nvSpPr>
          <p:cNvPr id="658" name="Google Shape;658;p9"/>
          <p:cNvSpPr/>
          <p:nvPr/>
        </p:nvSpPr>
        <p:spPr>
          <a:xfrm>
            <a:off x="3223842" y="2029425"/>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Den – Electronic Gaming</a:t>
            </a:r>
            <a:endParaRPr sz="1400" b="0" i="0" u="none" strike="noStrike" cap="none">
              <a:solidFill>
                <a:schemeClr val="lt1"/>
              </a:solidFill>
              <a:latin typeface="Arial"/>
              <a:ea typeface="Arial"/>
              <a:cs typeface="Arial"/>
              <a:sym typeface="Arial"/>
            </a:endParaRPr>
          </a:p>
        </p:txBody>
      </p:sp>
      <p:sp>
        <p:nvSpPr>
          <p:cNvPr id="659" name="Google Shape;659;p9"/>
          <p:cNvSpPr/>
          <p:nvPr/>
        </p:nvSpPr>
        <p:spPr>
          <a:xfrm>
            <a:off x="6976587" y="2334425"/>
            <a:ext cx="3584448"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Den – Kitchen</a:t>
            </a:r>
            <a:endParaRPr sz="1400" b="0" i="0" u="none" strike="noStrike" cap="none">
              <a:solidFill>
                <a:schemeClr val="lt1"/>
              </a:solidFill>
              <a:latin typeface="Arial"/>
              <a:ea typeface="Arial"/>
              <a:cs typeface="Arial"/>
              <a:sym typeface="Arial"/>
            </a:endParaRPr>
          </a:p>
        </p:txBody>
      </p:sp>
      <p:sp>
        <p:nvSpPr>
          <p:cNvPr id="660" name="Google Shape;660;p9"/>
          <p:cNvSpPr/>
          <p:nvPr/>
        </p:nvSpPr>
        <p:spPr>
          <a:xfrm>
            <a:off x="6237443" y="1857791"/>
            <a:ext cx="2385064" cy="307777"/>
          </a:xfrm>
          <a:prstGeom prst="rect">
            <a:avLst/>
          </a:prstGeom>
          <a:noFill/>
          <a:ln>
            <a:noFill/>
          </a:ln>
        </p:spPr>
        <p:txBody>
          <a:bodyPr spcFirstLastPara="1" wrap="square" lIns="91425" tIns="45700" rIns="91425" bIns="45700" anchor="t" anchorCtr="0">
            <a:spAutoFit/>
          </a:bodyPr>
          <a:lstStyle/>
          <a:p>
            <a:pPr marL="290513" marR="26138"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661" name="Google Shape;661;p9"/>
          <p:cNvSpPr/>
          <p:nvPr/>
        </p:nvSpPr>
        <p:spPr>
          <a:xfrm>
            <a:off x="678873" y="743415"/>
            <a:ext cx="8194963" cy="3508653"/>
          </a:xfrm>
          <a:prstGeom prst="rect">
            <a:avLst/>
          </a:prstGeom>
          <a:noFill/>
          <a:ln>
            <a:noFill/>
          </a:ln>
        </p:spPr>
        <p:txBody>
          <a:bodyPr spcFirstLastPara="1" wrap="square" lIns="91425" tIns="45700" rIns="91425" bIns="45700" anchor="t" anchorCtr="0">
            <a:spAutoFit/>
          </a:bodyPr>
          <a:lstStyle/>
          <a:p>
            <a:pPr marL="461963" marR="26138" lvl="0" indent="-171448"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 key component that keeps our students, faculty and staff safe</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Provides departments with a single point of contact for projects - less stress on requestor</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Leverages the combined resources of NMU service department experts</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Ensures the fastest possible project completion time</a:t>
            </a:r>
            <a:endParaRPr sz="1800" b="0" i="0" u="none" strike="noStrike" cap="none">
              <a:solidFill>
                <a:schemeClr val="dk1"/>
              </a:solidFill>
              <a:latin typeface="Arial"/>
              <a:ea typeface="Arial"/>
              <a:cs typeface="Arial"/>
              <a:sym typeface="Arial"/>
            </a:endParaRPr>
          </a:p>
          <a:p>
            <a:pPr marL="461963" marR="26138" lvl="0" indent="-171448"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Avoids the risk of project “do-overs” due to missed steps</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Opens the door to leverage other NMU resources which can often reduce overall project costs</a:t>
            </a:r>
            <a:endParaRPr sz="1400" b="0" i="0" u="none" strike="noStrike" cap="none">
              <a:solidFill>
                <a:srgbClr val="000000"/>
              </a:solidFill>
              <a:latin typeface="Arial"/>
              <a:ea typeface="Arial"/>
              <a:cs typeface="Arial"/>
              <a:sym typeface="Arial"/>
            </a:endParaRPr>
          </a:p>
          <a:p>
            <a:pPr marL="461963" marR="26138" lvl="0" indent="-171448"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Reduces premature facility obsolescence</a:t>
            </a:r>
            <a:endParaRPr sz="1400" b="0" i="0" u="none" strike="noStrike" cap="none">
              <a:solidFill>
                <a:srgbClr val="000000"/>
              </a:solidFill>
              <a:latin typeface="Arial"/>
              <a:ea typeface="Arial"/>
              <a:cs typeface="Arial"/>
              <a:sym typeface="Arial"/>
            </a:endParaRPr>
          </a:p>
        </p:txBody>
      </p:sp>
      <p:cxnSp>
        <p:nvCxnSpPr>
          <p:cNvPr id="662" name="Google Shape;662;p9"/>
          <p:cNvCxnSpPr/>
          <p:nvPr/>
        </p:nvCxnSpPr>
        <p:spPr>
          <a:xfrm>
            <a:off x="517531" y="555836"/>
            <a:ext cx="7586663" cy="0"/>
          </a:xfrm>
          <a:prstGeom prst="straightConnector1">
            <a:avLst/>
          </a:prstGeom>
          <a:noFill/>
          <a:ln w="12700" cap="flat" cmpd="sng">
            <a:solidFill>
              <a:schemeClr val="accent1"/>
            </a:solidFill>
            <a:prstDash val="solid"/>
            <a:round/>
            <a:headEnd type="none" w="sm" len="sm"/>
            <a:tailEnd type="none" w="sm" len="sm"/>
          </a:ln>
          <a:effectLst>
            <a:outerShdw blurRad="50800" dist="38100" algn="l" rotWithShape="0">
              <a:srgbClr val="000000">
                <a:alpha val="40000"/>
              </a:srgbClr>
            </a:outerShdw>
          </a:effectLst>
        </p:spPr>
      </p:cxnSp>
    </p:spTree>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455F51"/>
      </a:dk2>
      <a:lt2>
        <a:srgbClr val="E2DFCC"/>
      </a:lt2>
      <a:accent1>
        <a:srgbClr val="CC9900"/>
      </a:accent1>
      <a:accent2>
        <a:srgbClr val="31521B"/>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Custom 2">
      <a:dk1>
        <a:srgbClr val="000000"/>
      </a:dk1>
      <a:lt1>
        <a:srgbClr val="FFFFFF"/>
      </a:lt1>
      <a:dk2>
        <a:srgbClr val="455F51"/>
      </a:dk2>
      <a:lt2>
        <a:srgbClr val="E2DFCC"/>
      </a:lt2>
      <a:accent1>
        <a:srgbClr val="CC9900"/>
      </a:accent1>
      <a:accent2>
        <a:srgbClr val="31521B"/>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Retrospect">
  <a:themeElements>
    <a:clrScheme name="Custom 2">
      <a:dk1>
        <a:srgbClr val="000000"/>
      </a:dk1>
      <a:lt1>
        <a:srgbClr val="FFFFFF"/>
      </a:lt1>
      <a:dk2>
        <a:srgbClr val="455F51"/>
      </a:dk2>
      <a:lt2>
        <a:srgbClr val="E2DFCC"/>
      </a:lt2>
      <a:accent1>
        <a:srgbClr val="CC9900"/>
      </a:accent1>
      <a:accent2>
        <a:srgbClr val="31521B"/>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Custom 2">
      <a:dk1>
        <a:srgbClr val="000000"/>
      </a:dk1>
      <a:lt1>
        <a:srgbClr val="FFFFFF"/>
      </a:lt1>
      <a:dk2>
        <a:srgbClr val="455F51"/>
      </a:dk2>
      <a:lt2>
        <a:srgbClr val="E2DFCC"/>
      </a:lt2>
      <a:accent1>
        <a:srgbClr val="CC9900"/>
      </a:accent1>
      <a:accent2>
        <a:srgbClr val="31521B"/>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838</Words>
  <Application>Microsoft Office PowerPoint</Application>
  <PresentationFormat>On-screen Show (16:9)</PresentationFormat>
  <Paragraphs>141</Paragraphs>
  <Slides>10</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Noto Sans Symbols</vt:lpstr>
      <vt:lpstr>Calibri</vt:lpstr>
      <vt:lpstr>Tahoma</vt:lpstr>
      <vt:lpstr>Times New Roman</vt:lpstr>
      <vt:lpstr>Retrospect</vt:lpstr>
      <vt:lpstr>1_Retrospect</vt:lpstr>
      <vt:lpstr>2_Retrospect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Niki Norman</cp:lastModifiedBy>
  <cp:revision>6</cp:revision>
  <dcterms:created xsi:type="dcterms:W3CDTF">2016-10-25T13:36:23Z</dcterms:created>
  <dcterms:modified xsi:type="dcterms:W3CDTF">2020-01-16T16:01:39Z</dcterms:modified>
</cp:coreProperties>
</file>