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FA24-422C-4792-A8CD-84A3DA851502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C426-41D1-49D0-94FF-C8C7C222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6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FA24-422C-4792-A8CD-84A3DA851502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C426-41D1-49D0-94FF-C8C7C222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6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FA24-422C-4792-A8CD-84A3DA851502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C426-41D1-49D0-94FF-C8C7C222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4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FA24-422C-4792-A8CD-84A3DA851502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C426-41D1-49D0-94FF-C8C7C222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5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FA24-422C-4792-A8CD-84A3DA851502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C426-41D1-49D0-94FF-C8C7C222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FA24-422C-4792-A8CD-84A3DA851502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C426-41D1-49D0-94FF-C8C7C222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3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FA24-422C-4792-A8CD-84A3DA851502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C426-41D1-49D0-94FF-C8C7C222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9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FA24-422C-4792-A8CD-84A3DA851502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C426-41D1-49D0-94FF-C8C7C222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2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FA24-422C-4792-A8CD-84A3DA851502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C426-41D1-49D0-94FF-C8C7C222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FA24-422C-4792-A8CD-84A3DA851502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C426-41D1-49D0-94FF-C8C7C222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4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FA24-422C-4792-A8CD-84A3DA851502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C426-41D1-49D0-94FF-C8C7C222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1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1FA24-422C-4792-A8CD-84A3DA851502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FC426-41D1-49D0-94FF-C8C7C222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9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e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267" y="0"/>
            <a:ext cx="2001935" cy="26692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35" y="0"/>
            <a:ext cx="1985332" cy="26668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1935" cy="26668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202" y="0"/>
            <a:ext cx="2000148" cy="2666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34" y="0"/>
            <a:ext cx="2000148" cy="26668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978" y="0"/>
            <a:ext cx="1989036" cy="26668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3" y="2666864"/>
            <a:ext cx="2000148" cy="26668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343" y="2666864"/>
            <a:ext cx="2000148" cy="26668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267" y="2666864"/>
            <a:ext cx="2000148" cy="26668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783" y="2666864"/>
            <a:ext cx="2000148" cy="26668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931" y="2666864"/>
            <a:ext cx="2000148" cy="26668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671" y="2666864"/>
            <a:ext cx="2000148" cy="26668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81" y="5333728"/>
            <a:ext cx="1970516" cy="152949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997" y="5320069"/>
            <a:ext cx="1992740" cy="15568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21" y="5160616"/>
            <a:ext cx="3974195" cy="18757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11698" y="5155471"/>
            <a:ext cx="4048316" cy="17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12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Tamara Adams</dc:creator>
  <cp:lastModifiedBy>Jamie Kuehnl</cp:lastModifiedBy>
  <cp:revision>3</cp:revision>
  <dcterms:created xsi:type="dcterms:W3CDTF">2020-09-11T23:14:34Z</dcterms:created>
  <dcterms:modified xsi:type="dcterms:W3CDTF">2020-12-06T15:34:44Z</dcterms:modified>
</cp:coreProperties>
</file>