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3B8A-132A-48C2-A570-0D6C3286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11AD1-33BA-4124-9F3E-313A3868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4195-E292-4B40-AF81-E29BE3B095E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382FC-EAB2-488D-B362-B3847EDB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D74AF-7B0E-4A87-8426-2BC4E1C1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A570-78BD-4405-84C5-32C90BE1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64874-A9DD-4B37-8C08-AE32070F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12899-AEE0-496F-B650-ABCCA59B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02E8D-0431-4EE2-AE0C-07ED967B6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4195-E292-4B40-AF81-E29BE3B095E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78643-884E-40E8-B7EB-C6594FCA9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8FF5-16F3-431E-9B93-8DA3AB2EA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A570-78BD-4405-84C5-32C90BE14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982BDF-11C5-4365-B09B-C8A87A2A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funding Part 2:</a:t>
            </a:r>
            <a:br>
              <a:rPr lang="en-US"/>
            </a:br>
            <a:r>
              <a:rPr lang="en-US"/>
              <a:t>Proposal Writing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23E55-618C-4DA1-A3B0-E0833DC4F2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8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6996F2-8E8E-47D7-AC6E-03D0CA75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Goals &amp;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CEF45-3885-478C-8B4A-112E868FA1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2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DC37FF-4F0E-4D8E-A327-A74B41C9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Literature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B0615A-DB69-420C-A4D9-ABFE936F8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4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61BA28-91C2-4272-992E-72612B78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Description of Proposed Project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782CF-BF72-4025-A475-04F4ACD30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1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DCEDA-9CE6-4E5F-971F-22EFA7F6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of Action, Methodology and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4E152-AC8C-4237-8BBB-3D6A1C32C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080D3-E53C-4651-BB83-D029BC88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Personnel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1FF7C-F9EB-44FC-8E01-6F19D8CEF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9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37A2C-7C0E-4F3A-9E43-2B711F21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49364-E867-4F69-AB2C-7E897C0260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B387C1-7638-40A1-BE1F-9B09C7A3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Dissemination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469FA-51F0-4E68-974E-87D582E91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0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16C54C-FD33-4556-88B5-9E55CB35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 review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F960C-8943-4E08-8A3F-6F90009AD0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5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C0745A-AAAE-4891-A72C-B4B6F69B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the Lit Review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2E794-46F2-4030-974A-F795D05E12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0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83C4EA-248F-4120-B2F9-797CF01D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 Review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3BC3B-A9BB-47FF-8F78-B5657F357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624C78-73DD-4C45-9F9D-812AC0C8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Parts of a Proposal	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1631F-1AD9-4B82-B771-299266E4C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3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842B70-492A-4DD6-8B98-9BD1E322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Data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B7D8B-ED07-442C-8C7C-74C46EF0B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2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FDFCC3-C35C-4DF8-A3C4-C61CD9CE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and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93487-B336-45A7-B302-B807858833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F08E39-C0F6-494E-9389-B747AF6C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vs. Objectives vs. Tasks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53BEC-25D9-4455-AA93-E5926BEDE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DAE3BD-0DAF-445D-98E8-620ED4F0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D50D0-09CB-4C39-B5D3-2DEF95143D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501185-D2D0-4787-A675-AD297A56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FA8EE-9CD8-445A-A2C3-1138986109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69DFD1-F88D-421F-90B4-DADA2DB8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AEA9B-EC8A-4629-8D71-3FA4CD65B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0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6BB64-CD65-4757-B80A-CD399CE0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50D7D-C953-4DAF-A794-C8195541DF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40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89BF83-5FAD-481D-BB4F-046748B2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02CBC-0FF9-47D1-9840-9E9BA2D0C0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B405FE-D85E-4F5B-AB1D-234E437F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F32E0-67DE-4045-8BFF-FD05944E4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11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4965A5-3337-4504-BADE-13341E30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11090-D8ED-472A-ABAF-949118B7D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3FAABB-D1C8-4752-A2ED-26DEFF94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7DD18-C8FE-475B-82D4-1D5CE14A0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90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69F92C-57D3-41CC-A9B6-79B2F5BE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AC54C-631F-4981-B418-357FFCA605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97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01DBE7-000E-4E18-AB94-992E4F5C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B906C-9C23-4795-94F3-1EFB4FD44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70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6B7085-9499-4C76-A2D7-6A5C323E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 of Methods Section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DFE02-ED7A-468E-A624-DE522C5A3C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60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6FCE90-5965-474D-844E-DFD59A8D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 of Methods Section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1EAC6-BDC1-4E1D-BCB5-9E485311CA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20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8CB757-EC2B-4B2B-B899-BA7A1314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Critique of Methods Section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CE4E2-CC8E-4E24-BA7C-3F15821FC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2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100262-E32F-44A0-8F84-327061DF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Schedule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F97EF-FA92-438F-A59A-EE56483FF7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0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285696-06E3-40D8-A15E-E540233C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Milestones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DA657-5FF8-45D7-8351-CE4930C81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47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0B27CF-E0F3-49B0-8124-3B92801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4D17E-1669-4FA6-9B12-5BB5C057A2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FD4167-D7FA-43BC-B674-DE236B84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Quick…Help…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85413-9CE6-4230-B199-C9BF75AAF4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538453-93CB-42D1-97DA-B7DAC42F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an Academic Journal Article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BC127-B0FD-40DE-A64A-14F995CBC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6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A0DF33-A77E-4389-8536-E749532B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must convince the reviewers…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34D0A-23B9-4CAB-88F7-1C9968F9E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9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D4773C-5F3E-4C1B-AF10-D607CC8F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Intrigue the Reviewers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8B542-4175-4D74-A9FC-6FF3A6AB9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9FD4B4-8CCB-4316-B14A-D039BEEF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narrative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1D0F9-6969-4BF0-8CA7-C6375B263F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4AB651-3321-4C28-BCB2-6C9C0B4A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D6CF3-E216-45D6-A006-7C7B942FCF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(4:3)</PresentationFormat>
  <Paragraphs>36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External funding Part 2: Proposal Writing</vt:lpstr>
      <vt:lpstr>Basic Parts of a Proposal </vt:lpstr>
      <vt:lpstr>PowerPoint Presentation</vt:lpstr>
      <vt:lpstr>Quick…Help…</vt:lpstr>
      <vt:lpstr>Not an Academic Journal Article</vt:lpstr>
      <vt:lpstr>You must convince the reviewers…</vt:lpstr>
      <vt:lpstr>Intrigue the Reviewers</vt:lpstr>
      <vt:lpstr>The narrative</vt:lpstr>
      <vt:lpstr>Introduction</vt:lpstr>
      <vt:lpstr>Project Goals &amp; Objectives</vt:lpstr>
      <vt:lpstr>Review of Literature</vt:lpstr>
      <vt:lpstr>Description of Proposed Project</vt:lpstr>
      <vt:lpstr>Plan of Action, Methodology and Design</vt:lpstr>
      <vt:lpstr>Personnel</vt:lpstr>
      <vt:lpstr>Evaluation</vt:lpstr>
      <vt:lpstr>Dissemination</vt:lpstr>
      <vt:lpstr>Lit review</vt:lpstr>
      <vt:lpstr>Purpose of the Lit Review</vt:lpstr>
      <vt:lpstr>Lit Review</vt:lpstr>
      <vt:lpstr>Preliminary Data</vt:lpstr>
      <vt:lpstr>Goals and objectives</vt:lpstr>
      <vt:lpstr>Goals vs. Objectives vs. Tasks</vt:lpstr>
      <vt:lpstr>Goals</vt:lpstr>
      <vt:lpstr>Objectives</vt:lpstr>
      <vt:lpstr>Types of Objectives</vt:lpstr>
      <vt:lpstr>Hypothesis</vt:lpstr>
      <vt:lpstr>Hypotheses</vt:lpstr>
      <vt:lpstr>Hypotheses</vt:lpstr>
      <vt:lpstr>Hypotheses</vt:lpstr>
      <vt:lpstr>Methods</vt:lpstr>
      <vt:lpstr>Methods</vt:lpstr>
      <vt:lpstr>Contents of Methods Section</vt:lpstr>
      <vt:lpstr>Contents of Methods Section</vt:lpstr>
      <vt:lpstr>Critique of Methods Section</vt:lpstr>
      <vt:lpstr>Project Schedule</vt:lpstr>
      <vt:lpstr>Milestones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funding Part 2: Proposal Writing</dc:title>
  <dc:creator>Lauren Rotundo</dc:creator>
  <cp:lastModifiedBy>Lauren Rotundo</cp:lastModifiedBy>
  <cp:revision>1</cp:revision>
  <dcterms:created xsi:type="dcterms:W3CDTF">2021-06-29T16:44:15Z</dcterms:created>
  <dcterms:modified xsi:type="dcterms:W3CDTF">2021-06-29T16:44:15Z</dcterms:modified>
</cp:coreProperties>
</file>