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20" d="100"/>
          <a:sy n="20" d="100"/>
        </p:scale>
        <p:origin x="142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9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7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0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4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6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7BBE-0031-4837-8462-8D1F43D8C37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C771-19A2-46B7-A072-B42561F7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377463"/>
            <a:ext cx="438912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21" y="793452"/>
            <a:ext cx="7389086" cy="41563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61403" y="2726293"/>
            <a:ext cx="1499616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40" b="1" dirty="0">
                <a:latin typeface="Arial" panose="020B0604020202020204" pitchFamily="34" charset="0"/>
                <a:cs typeface="Arial" panose="020B0604020202020204" pitchFamily="34" charset="0"/>
              </a:rPr>
              <a:t>First A. Author</a:t>
            </a:r>
            <a:r>
              <a:rPr lang="en-US" sz="504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040" b="1" dirty="0">
                <a:latin typeface="Arial" panose="020B0604020202020204" pitchFamily="34" charset="0"/>
                <a:cs typeface="Arial" panose="020B0604020202020204" pitchFamily="34" charset="0"/>
              </a:rPr>
              <a:t>  and Second B. Author</a:t>
            </a:r>
            <a:r>
              <a:rPr lang="en-US" sz="504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504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73320" y="4377994"/>
            <a:ext cx="2268016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4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040" i="1" dirty="0">
                <a:latin typeface="Arial" panose="020B0604020202020204" pitchFamily="34" charset="0"/>
                <a:cs typeface="Arial" panose="020B0604020202020204" pitchFamily="34" charset="0"/>
              </a:rPr>
              <a:t>Department of Biology, Northern Michigan University, Marquette, MI, USA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377463"/>
            <a:ext cx="43891200" cy="26540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17" name="Rectangle 16"/>
          <p:cNvSpPr/>
          <p:nvPr/>
        </p:nvSpPr>
        <p:spPr>
          <a:xfrm>
            <a:off x="670421" y="7038754"/>
            <a:ext cx="11676132" cy="131291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19" name="Rectangle 18"/>
          <p:cNvSpPr/>
          <p:nvPr/>
        </p:nvSpPr>
        <p:spPr>
          <a:xfrm>
            <a:off x="31412534" y="7038754"/>
            <a:ext cx="11676132" cy="1305682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20" name="Rectangle 19"/>
          <p:cNvSpPr/>
          <p:nvPr/>
        </p:nvSpPr>
        <p:spPr>
          <a:xfrm>
            <a:off x="13016974" y="6930790"/>
            <a:ext cx="17509140" cy="1602047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21" name="Rectangle 20"/>
          <p:cNvSpPr/>
          <p:nvPr/>
        </p:nvSpPr>
        <p:spPr>
          <a:xfrm>
            <a:off x="670421" y="20838690"/>
            <a:ext cx="11676132" cy="112959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22" name="Rectangle 21"/>
          <p:cNvSpPr/>
          <p:nvPr/>
        </p:nvSpPr>
        <p:spPr>
          <a:xfrm>
            <a:off x="13100861" y="23735039"/>
            <a:ext cx="17509140" cy="839959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23" name="Rectangle 22"/>
          <p:cNvSpPr/>
          <p:nvPr/>
        </p:nvSpPr>
        <p:spPr>
          <a:xfrm>
            <a:off x="31364309" y="20838690"/>
            <a:ext cx="11724358" cy="112959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129"/>
          </a:p>
        </p:txBody>
      </p:sp>
      <p:sp>
        <p:nvSpPr>
          <p:cNvPr id="26" name="TextBox 25"/>
          <p:cNvSpPr txBox="1"/>
          <p:nvPr/>
        </p:nvSpPr>
        <p:spPr>
          <a:xfrm>
            <a:off x="10525025" y="978759"/>
            <a:ext cx="26778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Poster Title Use &lt;Shift&gt;&lt;Enter&gt;To Split the Line</a:t>
            </a:r>
            <a:endParaRPr lang="en-US" sz="8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9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Pickett</dc:creator>
  <cp:lastModifiedBy>Heather Pickett</cp:lastModifiedBy>
  <cp:revision>5</cp:revision>
  <dcterms:created xsi:type="dcterms:W3CDTF">2020-04-07T18:59:20Z</dcterms:created>
  <dcterms:modified xsi:type="dcterms:W3CDTF">2020-04-07T19:32:06Z</dcterms:modified>
</cp:coreProperties>
</file>